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2"/>
  </p:notesMasterIdLst>
  <p:sldIdLst>
    <p:sldId id="278" r:id="rId3"/>
    <p:sldId id="257" r:id="rId4"/>
    <p:sldId id="266" r:id="rId5"/>
    <p:sldId id="267" r:id="rId6"/>
    <p:sldId id="268" r:id="rId7"/>
    <p:sldId id="284" r:id="rId8"/>
    <p:sldId id="263" r:id="rId9"/>
    <p:sldId id="290" r:id="rId10"/>
    <p:sldId id="269" r:id="rId11"/>
    <p:sldId id="271" r:id="rId12"/>
    <p:sldId id="272" r:id="rId13"/>
    <p:sldId id="273" r:id="rId14"/>
    <p:sldId id="289" r:id="rId15"/>
    <p:sldId id="286" r:id="rId16"/>
    <p:sldId id="288" r:id="rId17"/>
    <p:sldId id="280" r:id="rId18"/>
    <p:sldId id="281" r:id="rId19"/>
    <p:sldId id="276" r:id="rId20"/>
    <p:sldId id="26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69" autoAdjust="0"/>
  </p:normalViewPr>
  <p:slideViewPr>
    <p:cSldViewPr>
      <p:cViewPr varScale="1">
        <p:scale>
          <a:sx n="29" d="100"/>
          <a:sy n="29" d="100"/>
        </p:scale>
        <p:origin x="377"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A9038-7C6C-433C-B4F8-AA70514D44B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3AA93D1-9092-480E-BBE3-708077AB9998}">
      <dgm:prSet phldrT="[Text]" custT="1"/>
      <dgm:spPr>
        <a:xfrm>
          <a:off x="1468282" y="1322229"/>
          <a:ext cx="2472591" cy="2384740"/>
        </a:xfrm>
        <a:solidFill>
          <a:srgbClr val="FF671F"/>
        </a:solidFill>
        <a:ln w="25400" cap="flat" cmpd="sng" algn="ctr">
          <a:solidFill>
            <a:sysClr val="window" lastClr="FFFFFF">
              <a:hueOff val="0"/>
              <a:satOff val="0"/>
              <a:lumOff val="0"/>
              <a:alphaOff val="0"/>
            </a:sysClr>
          </a:solidFill>
          <a:prstDash val="solid"/>
        </a:ln>
        <a:effectLst/>
      </dgm:spPr>
      <dgm:t>
        <a:bodyPr lIns="0" tIns="0" rIns="0" bIns="0"/>
        <a:lstStyle/>
        <a:p>
          <a:r>
            <a:rPr lang="en-US" sz="2000" b="1" u="sng" dirty="0">
              <a:solidFill>
                <a:sysClr val="window" lastClr="FFFFFF"/>
              </a:solidFill>
              <a:latin typeface="Arial"/>
              <a:ea typeface="+mn-ea"/>
              <a:cs typeface="+mn-cs"/>
            </a:rPr>
            <a:t>CORE</a:t>
          </a:r>
          <a:endParaRPr lang="en-US" sz="1600" b="1" u="sng" dirty="0">
            <a:solidFill>
              <a:sysClr val="window" lastClr="FFFFFF"/>
            </a:solidFill>
            <a:latin typeface="Arial"/>
            <a:ea typeface="+mn-ea"/>
            <a:cs typeface="+mn-cs"/>
          </a:endParaRPr>
        </a:p>
        <a:p>
          <a:r>
            <a:rPr lang="en-US" sz="1600" dirty="0">
              <a:solidFill>
                <a:sysClr val="window" lastClr="FFFFFF"/>
              </a:solidFill>
              <a:latin typeface="Arial"/>
              <a:ea typeface="+mn-ea"/>
              <a:cs typeface="+mn-cs"/>
            </a:rPr>
            <a:t>West Nile</a:t>
          </a:r>
        </a:p>
        <a:p>
          <a:r>
            <a:rPr lang="en-US" sz="1600" dirty="0">
              <a:solidFill>
                <a:sysClr val="window" lastClr="FFFFFF"/>
              </a:solidFill>
              <a:latin typeface="Arial"/>
              <a:ea typeface="+mn-ea"/>
              <a:cs typeface="+mn-cs"/>
            </a:rPr>
            <a:t>Tetanus</a:t>
          </a:r>
        </a:p>
        <a:p>
          <a:r>
            <a:rPr lang="en-US" sz="1600" dirty="0">
              <a:solidFill>
                <a:sysClr val="window" lastClr="FFFFFF"/>
              </a:solidFill>
              <a:latin typeface="Arial"/>
              <a:ea typeface="+mn-ea"/>
              <a:cs typeface="+mn-cs"/>
            </a:rPr>
            <a:t>EEE/WEE</a:t>
          </a:r>
        </a:p>
        <a:p>
          <a:r>
            <a:rPr lang="en-US" sz="1600" dirty="0">
              <a:solidFill>
                <a:sysClr val="window" lastClr="FFFFFF"/>
              </a:solidFill>
              <a:latin typeface="Arial"/>
              <a:ea typeface="+mn-ea"/>
              <a:cs typeface="+mn-cs"/>
            </a:rPr>
            <a:t>Rabies</a:t>
          </a:r>
        </a:p>
      </dgm:t>
    </dgm:pt>
    <dgm:pt modelId="{E5D93F30-54AF-4DF1-99D1-7C13E8CD9457}" type="parTrans" cxnId="{07355F43-F2A7-45AE-A7EE-F85BF4C91C40}">
      <dgm:prSet/>
      <dgm:spPr/>
      <dgm:t>
        <a:bodyPr/>
        <a:lstStyle/>
        <a:p>
          <a:endParaRPr lang="en-US"/>
        </a:p>
      </dgm:t>
    </dgm:pt>
    <dgm:pt modelId="{7FCA5A9B-DA03-4C61-A176-AA96381DACD8}" type="sibTrans" cxnId="{07355F43-F2A7-45AE-A7EE-F85BF4C91C40}">
      <dgm:prSet/>
      <dgm:spPr/>
      <dgm:t>
        <a:bodyPr/>
        <a:lstStyle/>
        <a:p>
          <a:endParaRPr lang="en-US"/>
        </a:p>
      </dgm:t>
    </dgm:pt>
    <dgm:pt modelId="{8FB05A65-463C-4B04-B5D1-DEBA0A66C95F}">
      <dgm:prSet phldrT="[Text]" custT="1"/>
      <dgm:spPr>
        <a:xfrm>
          <a:off x="2081521" y="445"/>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800" dirty="0">
              <a:solidFill>
                <a:sysClr val="window" lastClr="FFFFFF"/>
              </a:solidFill>
              <a:latin typeface="Arial"/>
              <a:ea typeface="+mn-ea"/>
              <a:cs typeface="+mn-cs"/>
            </a:rPr>
            <a:t>FLU</a:t>
          </a:r>
        </a:p>
        <a:p>
          <a:pPr>
            <a:lnSpc>
              <a:spcPct val="100000"/>
            </a:lnSpc>
          </a:pPr>
          <a:r>
            <a:rPr lang="en-US" sz="1800" dirty="0">
              <a:solidFill>
                <a:sysClr val="window" lastClr="FFFFFF"/>
              </a:solidFill>
              <a:latin typeface="Arial"/>
              <a:ea typeface="+mn-ea"/>
              <a:cs typeface="+mn-cs"/>
            </a:rPr>
            <a:t>EHV</a:t>
          </a:r>
        </a:p>
      </dgm:t>
    </dgm:pt>
    <dgm:pt modelId="{94EC51B2-2A5B-48EC-A7F6-E74A699A50B0}" type="parTrans" cxnId="{BEA41B7E-7543-4B27-9771-B756CEF540B0}">
      <dgm:prSet/>
      <dgm:spPr/>
      <dgm:t>
        <a:bodyPr/>
        <a:lstStyle/>
        <a:p>
          <a:endParaRPr lang="en-US"/>
        </a:p>
      </dgm:t>
    </dgm:pt>
    <dgm:pt modelId="{2ACD9A53-AC5C-4D6A-B9D6-C7AC4CE8AF5C}" type="sibTrans" cxnId="{BEA41B7E-7543-4B27-9771-B756CEF540B0}">
      <dgm:prSet/>
      <dgm:spPr>
        <a:xfrm>
          <a:off x="768620" y="578642"/>
          <a:ext cx="3871915" cy="3871915"/>
        </a:xfrm>
        <a:solidFill>
          <a:srgbClr val="585858"/>
        </a:solidFill>
        <a:ln>
          <a:noFill/>
        </a:ln>
        <a:effectLst/>
      </dgm:spPr>
      <dgm:t>
        <a:bodyPr/>
        <a:lstStyle/>
        <a:p>
          <a:endParaRPr lang="en-US"/>
        </a:p>
      </dgm:t>
    </dgm:pt>
    <dgm:pt modelId="{485A24A8-2403-4DD8-937C-4F94B739D4FD}">
      <dgm:prSet phldrT="[Text]" custT="1"/>
      <dgm:spPr>
        <a:xfrm>
          <a:off x="3972619" y="1891543"/>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100" b="1" dirty="0">
              <a:solidFill>
                <a:sysClr val="window" lastClr="FFFFFF"/>
              </a:solidFill>
              <a:latin typeface="Arial"/>
              <a:ea typeface="+mn-ea"/>
              <a:cs typeface="+mn-cs"/>
            </a:rPr>
            <a:t>Strangles</a:t>
          </a:r>
        </a:p>
        <a:p>
          <a:pPr>
            <a:lnSpc>
              <a:spcPct val="100000"/>
            </a:lnSpc>
          </a:pPr>
          <a:r>
            <a:rPr lang="en-US" sz="1100" b="1" dirty="0">
              <a:solidFill>
                <a:sysClr val="window" lastClr="FFFFFF"/>
              </a:solidFill>
              <a:latin typeface="Arial"/>
              <a:ea typeface="+mn-ea"/>
              <a:cs typeface="+mn-cs"/>
            </a:rPr>
            <a:t>EVA</a:t>
          </a:r>
        </a:p>
      </dgm:t>
    </dgm:pt>
    <dgm:pt modelId="{61B372BB-B5FE-45CC-B4DD-F04B7B7F3AD8}" type="parTrans" cxnId="{C431991C-511E-454D-8DF6-E676C203842D}">
      <dgm:prSet/>
      <dgm:spPr/>
      <dgm:t>
        <a:bodyPr/>
        <a:lstStyle/>
        <a:p>
          <a:endParaRPr lang="en-US"/>
        </a:p>
      </dgm:t>
    </dgm:pt>
    <dgm:pt modelId="{CBE9D4C7-592C-4B9B-A944-3115CB3EB81E}" type="sibTrans" cxnId="{C431991C-511E-454D-8DF6-E676C203842D}">
      <dgm:prSet/>
      <dgm:spPr>
        <a:xfrm>
          <a:off x="768620" y="578642"/>
          <a:ext cx="3871915" cy="3871915"/>
        </a:xfrm>
        <a:solidFill>
          <a:srgbClr val="585858"/>
        </a:solidFill>
        <a:ln>
          <a:noFill/>
        </a:ln>
        <a:effectLst/>
      </dgm:spPr>
      <dgm:t>
        <a:bodyPr/>
        <a:lstStyle/>
        <a:p>
          <a:endParaRPr lang="en-US"/>
        </a:p>
      </dgm:t>
    </dgm:pt>
    <dgm:pt modelId="{0F0BD70C-B205-48F9-9DBD-5B85BD8ACBE8}">
      <dgm:prSet phldrT="[Text]" custT="1"/>
      <dgm:spPr>
        <a:xfrm>
          <a:off x="2081521" y="3782640"/>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100" b="1" dirty="0">
              <a:solidFill>
                <a:sysClr val="window" lastClr="FFFFFF"/>
              </a:solidFill>
              <a:latin typeface="Arial"/>
              <a:ea typeface="+mn-ea"/>
              <a:cs typeface="+mn-cs"/>
            </a:rPr>
            <a:t>Botulism</a:t>
          </a:r>
        </a:p>
        <a:p>
          <a:pPr>
            <a:lnSpc>
              <a:spcPct val="100000"/>
            </a:lnSpc>
          </a:pPr>
          <a:r>
            <a:rPr lang="en-US" sz="1100" b="1" dirty="0">
              <a:solidFill>
                <a:sysClr val="window" lastClr="FFFFFF"/>
              </a:solidFill>
              <a:latin typeface="Arial"/>
              <a:ea typeface="+mn-ea"/>
              <a:cs typeface="+mn-cs"/>
            </a:rPr>
            <a:t>Anthrax</a:t>
          </a:r>
          <a:endParaRPr lang="en-US" sz="800" b="1" dirty="0">
            <a:solidFill>
              <a:sysClr val="window" lastClr="FFFFFF"/>
            </a:solidFill>
            <a:latin typeface="Arial"/>
            <a:ea typeface="+mn-ea"/>
            <a:cs typeface="+mn-cs"/>
          </a:endParaRPr>
        </a:p>
      </dgm:t>
    </dgm:pt>
    <dgm:pt modelId="{BD95D5F8-AE97-4921-B84E-D67AE456F924}" type="parTrans" cxnId="{CB6A4573-CABE-48E2-9035-8E4F4825FB5A}">
      <dgm:prSet/>
      <dgm:spPr/>
      <dgm:t>
        <a:bodyPr/>
        <a:lstStyle/>
        <a:p>
          <a:endParaRPr lang="en-US"/>
        </a:p>
      </dgm:t>
    </dgm:pt>
    <dgm:pt modelId="{6552AB29-6645-42F8-813B-33690B8240F8}" type="sibTrans" cxnId="{CB6A4573-CABE-48E2-9035-8E4F4825FB5A}">
      <dgm:prSet/>
      <dgm:spPr>
        <a:xfrm>
          <a:off x="768620" y="578642"/>
          <a:ext cx="3871915" cy="3871915"/>
        </a:xfrm>
        <a:solidFill>
          <a:srgbClr val="585858"/>
        </a:solidFill>
        <a:ln>
          <a:noFill/>
        </a:ln>
        <a:effectLst/>
      </dgm:spPr>
      <dgm:t>
        <a:bodyPr/>
        <a:lstStyle/>
        <a:p>
          <a:endParaRPr lang="en-US"/>
        </a:p>
      </dgm:t>
    </dgm:pt>
    <dgm:pt modelId="{52EFBD2E-3DD1-4D68-BE38-0AE75C275C1A}">
      <dgm:prSet phldrT="[Text]" custT="1"/>
      <dgm:spPr>
        <a:xfrm>
          <a:off x="190424" y="1891543"/>
          <a:ext cx="1246113" cy="1246113"/>
        </a:xfrm>
        <a:solidFill>
          <a:srgbClr val="171C8F"/>
        </a:solidFill>
        <a:ln w="25400" cap="flat" cmpd="sng" algn="ctr">
          <a:solidFill>
            <a:sysClr val="window" lastClr="FFFFFF">
              <a:hueOff val="0"/>
              <a:satOff val="0"/>
              <a:lumOff val="0"/>
              <a:alphaOff val="0"/>
            </a:sysClr>
          </a:solidFill>
          <a:prstDash val="solid"/>
        </a:ln>
        <a:effectLst/>
      </dgm:spPr>
      <dgm:t>
        <a:bodyPr lIns="0" tIns="0" rIns="0" bIns="0"/>
        <a:lstStyle/>
        <a:p>
          <a:pPr>
            <a:lnSpc>
              <a:spcPct val="100000"/>
            </a:lnSpc>
          </a:pPr>
          <a:r>
            <a:rPr lang="en-US" sz="1050" b="1" dirty="0">
              <a:solidFill>
                <a:sysClr val="window" lastClr="FFFFFF"/>
              </a:solidFill>
              <a:latin typeface="Arial"/>
              <a:ea typeface="+mn-ea"/>
              <a:cs typeface="+mn-cs"/>
            </a:rPr>
            <a:t>Rotavirus</a:t>
          </a:r>
        </a:p>
        <a:p>
          <a:pPr>
            <a:lnSpc>
              <a:spcPct val="100000"/>
            </a:lnSpc>
          </a:pPr>
          <a:r>
            <a:rPr lang="en-US" sz="1050" b="1" dirty="0">
              <a:solidFill>
                <a:sysClr val="window" lastClr="FFFFFF"/>
              </a:solidFill>
              <a:latin typeface="Arial"/>
              <a:ea typeface="+mn-ea"/>
              <a:cs typeface="+mn-cs"/>
            </a:rPr>
            <a:t>PHF</a:t>
          </a:r>
        </a:p>
        <a:p>
          <a:pPr>
            <a:lnSpc>
              <a:spcPct val="100000"/>
            </a:lnSpc>
          </a:pPr>
          <a:r>
            <a:rPr lang="en-US" sz="1050" b="1" dirty="0" err="1">
              <a:solidFill>
                <a:sysClr val="window" lastClr="FFFFFF"/>
              </a:solidFill>
              <a:latin typeface="Arial"/>
              <a:ea typeface="+mn-ea"/>
              <a:cs typeface="+mn-cs"/>
            </a:rPr>
            <a:t>Lepto</a:t>
          </a:r>
          <a:endParaRPr lang="en-US" sz="1050" b="1" dirty="0">
            <a:solidFill>
              <a:sysClr val="window" lastClr="FFFFFF"/>
            </a:solidFill>
            <a:latin typeface="Arial"/>
            <a:ea typeface="+mn-ea"/>
            <a:cs typeface="+mn-cs"/>
          </a:endParaRPr>
        </a:p>
      </dgm:t>
    </dgm:pt>
    <dgm:pt modelId="{BE3915AE-5D8B-4141-A89D-B2A2EAA48320}" type="parTrans" cxnId="{11E5EB9D-D0E7-4505-8512-C00D43D56264}">
      <dgm:prSet/>
      <dgm:spPr/>
      <dgm:t>
        <a:bodyPr/>
        <a:lstStyle/>
        <a:p>
          <a:endParaRPr lang="en-US"/>
        </a:p>
      </dgm:t>
    </dgm:pt>
    <dgm:pt modelId="{A7B56176-5D37-43F5-B1C2-C9E56E63B531}" type="sibTrans" cxnId="{11E5EB9D-D0E7-4505-8512-C00D43D56264}">
      <dgm:prSet/>
      <dgm:spPr>
        <a:xfrm>
          <a:off x="768620" y="578642"/>
          <a:ext cx="3871915" cy="3871915"/>
        </a:xfrm>
        <a:solidFill>
          <a:srgbClr val="585858"/>
        </a:solidFill>
        <a:ln>
          <a:noFill/>
        </a:ln>
        <a:effectLst/>
      </dgm:spPr>
      <dgm:t>
        <a:bodyPr/>
        <a:lstStyle/>
        <a:p>
          <a:endParaRPr lang="en-US"/>
        </a:p>
      </dgm:t>
    </dgm:pt>
    <dgm:pt modelId="{3262DE70-33C4-4A79-8A38-96632730AD79}" type="pres">
      <dgm:prSet presAssocID="{B22A9038-7C6C-433C-B4F8-AA70514D44B1}" presName="Name0" presStyleCnt="0">
        <dgm:presLayoutVars>
          <dgm:chMax val="1"/>
          <dgm:dir/>
          <dgm:animLvl val="ctr"/>
          <dgm:resizeHandles val="exact"/>
        </dgm:presLayoutVars>
      </dgm:prSet>
      <dgm:spPr/>
      <dgm:t>
        <a:bodyPr/>
        <a:lstStyle/>
        <a:p>
          <a:endParaRPr lang="en-CA"/>
        </a:p>
      </dgm:t>
    </dgm:pt>
    <dgm:pt modelId="{42F35637-8BE9-457F-BE40-CD83FE782EBF}" type="pres">
      <dgm:prSet presAssocID="{63AA93D1-9092-480E-BBE3-708077AB9998}" presName="centerShape" presStyleLbl="node0" presStyleIdx="0" presStyleCnt="1" custScaleX="138897" custScaleY="133962"/>
      <dgm:spPr>
        <a:prstGeom prst="ellipse">
          <a:avLst/>
        </a:prstGeom>
      </dgm:spPr>
      <dgm:t>
        <a:bodyPr/>
        <a:lstStyle/>
        <a:p>
          <a:endParaRPr lang="en-CA"/>
        </a:p>
      </dgm:t>
    </dgm:pt>
    <dgm:pt modelId="{5278D2A3-B9E5-4DDA-9D79-14879C0A9FB9}" type="pres">
      <dgm:prSet presAssocID="{8FB05A65-463C-4B04-B5D1-DEBA0A66C95F}" presName="node" presStyleLbl="node1" presStyleIdx="0" presStyleCnt="4">
        <dgm:presLayoutVars>
          <dgm:bulletEnabled val="1"/>
        </dgm:presLayoutVars>
      </dgm:prSet>
      <dgm:spPr>
        <a:prstGeom prst="ellipse">
          <a:avLst/>
        </a:prstGeom>
      </dgm:spPr>
      <dgm:t>
        <a:bodyPr/>
        <a:lstStyle/>
        <a:p>
          <a:endParaRPr lang="en-CA"/>
        </a:p>
      </dgm:t>
    </dgm:pt>
    <dgm:pt modelId="{718024AC-A85B-43DB-A9F7-4CA400061CC4}" type="pres">
      <dgm:prSet presAssocID="{8FB05A65-463C-4B04-B5D1-DEBA0A66C95F}" presName="dummy" presStyleCnt="0"/>
      <dgm:spPr/>
    </dgm:pt>
    <dgm:pt modelId="{8CCBBB9C-9DB6-4C62-97CA-DD18D188449E}" type="pres">
      <dgm:prSet presAssocID="{2ACD9A53-AC5C-4D6A-B9D6-C7AC4CE8AF5C}" presName="sibTrans" presStyleLbl="sibTrans2D1" presStyleIdx="0" presStyleCnt="4"/>
      <dgm:spPr>
        <a:prstGeom prst="blockArc">
          <a:avLst>
            <a:gd name="adj1" fmla="val 16200000"/>
            <a:gd name="adj2" fmla="val 0"/>
            <a:gd name="adj3" fmla="val 4634"/>
          </a:avLst>
        </a:prstGeom>
      </dgm:spPr>
      <dgm:t>
        <a:bodyPr/>
        <a:lstStyle/>
        <a:p>
          <a:endParaRPr lang="en-CA"/>
        </a:p>
      </dgm:t>
    </dgm:pt>
    <dgm:pt modelId="{3EC471C3-D663-4BA7-86C0-4EE2D27C5398}" type="pres">
      <dgm:prSet presAssocID="{485A24A8-2403-4DD8-937C-4F94B739D4FD}" presName="node" presStyleLbl="node1" presStyleIdx="1" presStyleCnt="4">
        <dgm:presLayoutVars>
          <dgm:bulletEnabled val="1"/>
        </dgm:presLayoutVars>
      </dgm:prSet>
      <dgm:spPr>
        <a:prstGeom prst="ellipse">
          <a:avLst/>
        </a:prstGeom>
      </dgm:spPr>
      <dgm:t>
        <a:bodyPr/>
        <a:lstStyle/>
        <a:p>
          <a:endParaRPr lang="en-CA"/>
        </a:p>
      </dgm:t>
    </dgm:pt>
    <dgm:pt modelId="{0A4D3FFD-A66A-47DC-A64C-5B92B8AC5301}" type="pres">
      <dgm:prSet presAssocID="{485A24A8-2403-4DD8-937C-4F94B739D4FD}" presName="dummy" presStyleCnt="0"/>
      <dgm:spPr/>
    </dgm:pt>
    <dgm:pt modelId="{06D969BB-FE48-412A-803F-E3C0E69E855C}" type="pres">
      <dgm:prSet presAssocID="{CBE9D4C7-592C-4B9B-A944-3115CB3EB81E}" presName="sibTrans" presStyleLbl="sibTrans2D1" presStyleIdx="1" presStyleCnt="4"/>
      <dgm:spPr>
        <a:prstGeom prst="blockArc">
          <a:avLst>
            <a:gd name="adj1" fmla="val 0"/>
            <a:gd name="adj2" fmla="val 5400000"/>
            <a:gd name="adj3" fmla="val 4634"/>
          </a:avLst>
        </a:prstGeom>
      </dgm:spPr>
      <dgm:t>
        <a:bodyPr/>
        <a:lstStyle/>
        <a:p>
          <a:endParaRPr lang="en-CA"/>
        </a:p>
      </dgm:t>
    </dgm:pt>
    <dgm:pt modelId="{3A60199B-214A-494B-A128-215105AD40A9}" type="pres">
      <dgm:prSet presAssocID="{0F0BD70C-B205-48F9-9DBD-5B85BD8ACBE8}" presName="node" presStyleLbl="node1" presStyleIdx="2" presStyleCnt="4">
        <dgm:presLayoutVars>
          <dgm:bulletEnabled val="1"/>
        </dgm:presLayoutVars>
      </dgm:prSet>
      <dgm:spPr>
        <a:prstGeom prst="ellipse">
          <a:avLst/>
        </a:prstGeom>
      </dgm:spPr>
      <dgm:t>
        <a:bodyPr/>
        <a:lstStyle/>
        <a:p>
          <a:endParaRPr lang="en-CA"/>
        </a:p>
      </dgm:t>
    </dgm:pt>
    <dgm:pt modelId="{962D165B-C3E6-4352-BC24-8656D9CF6B22}" type="pres">
      <dgm:prSet presAssocID="{0F0BD70C-B205-48F9-9DBD-5B85BD8ACBE8}" presName="dummy" presStyleCnt="0"/>
      <dgm:spPr/>
    </dgm:pt>
    <dgm:pt modelId="{81AD0174-3AA5-4415-B841-D1FC750A85D6}" type="pres">
      <dgm:prSet presAssocID="{6552AB29-6645-42F8-813B-33690B8240F8}" presName="sibTrans" presStyleLbl="sibTrans2D1" presStyleIdx="2" presStyleCnt="4"/>
      <dgm:spPr>
        <a:prstGeom prst="blockArc">
          <a:avLst>
            <a:gd name="adj1" fmla="val 5400000"/>
            <a:gd name="adj2" fmla="val 10800000"/>
            <a:gd name="adj3" fmla="val 4634"/>
          </a:avLst>
        </a:prstGeom>
      </dgm:spPr>
      <dgm:t>
        <a:bodyPr/>
        <a:lstStyle/>
        <a:p>
          <a:endParaRPr lang="en-CA"/>
        </a:p>
      </dgm:t>
    </dgm:pt>
    <dgm:pt modelId="{F0E26FCE-A58B-4372-9187-E5B464E3C622}" type="pres">
      <dgm:prSet presAssocID="{52EFBD2E-3DD1-4D68-BE38-0AE75C275C1A}" presName="node" presStyleLbl="node1" presStyleIdx="3" presStyleCnt="4">
        <dgm:presLayoutVars>
          <dgm:bulletEnabled val="1"/>
        </dgm:presLayoutVars>
      </dgm:prSet>
      <dgm:spPr>
        <a:prstGeom prst="ellipse">
          <a:avLst/>
        </a:prstGeom>
      </dgm:spPr>
      <dgm:t>
        <a:bodyPr/>
        <a:lstStyle/>
        <a:p>
          <a:endParaRPr lang="en-CA"/>
        </a:p>
      </dgm:t>
    </dgm:pt>
    <dgm:pt modelId="{6ED2DE7B-8570-4783-9C25-622EC5F614D5}" type="pres">
      <dgm:prSet presAssocID="{52EFBD2E-3DD1-4D68-BE38-0AE75C275C1A}" presName="dummy" presStyleCnt="0"/>
      <dgm:spPr/>
    </dgm:pt>
    <dgm:pt modelId="{2A1790EB-BBD9-4348-90A8-94457F2230DC}" type="pres">
      <dgm:prSet presAssocID="{A7B56176-5D37-43F5-B1C2-C9E56E63B531}" presName="sibTrans" presStyleLbl="sibTrans2D1" presStyleIdx="3" presStyleCnt="4"/>
      <dgm:spPr>
        <a:prstGeom prst="blockArc">
          <a:avLst>
            <a:gd name="adj1" fmla="val 10800000"/>
            <a:gd name="adj2" fmla="val 16200000"/>
            <a:gd name="adj3" fmla="val 4634"/>
          </a:avLst>
        </a:prstGeom>
      </dgm:spPr>
      <dgm:t>
        <a:bodyPr/>
        <a:lstStyle/>
        <a:p>
          <a:endParaRPr lang="en-CA"/>
        </a:p>
      </dgm:t>
    </dgm:pt>
  </dgm:ptLst>
  <dgm:cxnLst>
    <dgm:cxn modelId="{BEA41B7E-7543-4B27-9771-B756CEF540B0}" srcId="{63AA93D1-9092-480E-BBE3-708077AB9998}" destId="{8FB05A65-463C-4B04-B5D1-DEBA0A66C95F}" srcOrd="0" destOrd="0" parTransId="{94EC51B2-2A5B-48EC-A7F6-E74A699A50B0}" sibTransId="{2ACD9A53-AC5C-4D6A-B9D6-C7AC4CE8AF5C}"/>
    <dgm:cxn modelId="{A122B3D6-A266-4110-B20C-E265BA19C66D}" type="presOf" srcId="{A7B56176-5D37-43F5-B1C2-C9E56E63B531}" destId="{2A1790EB-BBD9-4348-90A8-94457F2230DC}" srcOrd="0" destOrd="0" presId="urn:microsoft.com/office/officeart/2005/8/layout/radial6"/>
    <dgm:cxn modelId="{11E5EB9D-D0E7-4505-8512-C00D43D56264}" srcId="{63AA93D1-9092-480E-BBE3-708077AB9998}" destId="{52EFBD2E-3DD1-4D68-BE38-0AE75C275C1A}" srcOrd="3" destOrd="0" parTransId="{BE3915AE-5D8B-4141-A89D-B2A2EAA48320}" sibTransId="{A7B56176-5D37-43F5-B1C2-C9E56E63B531}"/>
    <dgm:cxn modelId="{CB6A4573-CABE-48E2-9035-8E4F4825FB5A}" srcId="{63AA93D1-9092-480E-BBE3-708077AB9998}" destId="{0F0BD70C-B205-48F9-9DBD-5B85BD8ACBE8}" srcOrd="2" destOrd="0" parTransId="{BD95D5F8-AE97-4921-B84E-D67AE456F924}" sibTransId="{6552AB29-6645-42F8-813B-33690B8240F8}"/>
    <dgm:cxn modelId="{C2E0DA15-8385-4198-912A-DB2D653CAA91}" type="presOf" srcId="{B22A9038-7C6C-433C-B4F8-AA70514D44B1}" destId="{3262DE70-33C4-4A79-8A38-96632730AD79}" srcOrd="0" destOrd="0" presId="urn:microsoft.com/office/officeart/2005/8/layout/radial6"/>
    <dgm:cxn modelId="{77562CA9-4FCA-4DCC-955E-F37927DE4A32}" type="presOf" srcId="{CBE9D4C7-592C-4B9B-A944-3115CB3EB81E}" destId="{06D969BB-FE48-412A-803F-E3C0E69E855C}" srcOrd="0" destOrd="0" presId="urn:microsoft.com/office/officeart/2005/8/layout/radial6"/>
    <dgm:cxn modelId="{C431991C-511E-454D-8DF6-E676C203842D}" srcId="{63AA93D1-9092-480E-BBE3-708077AB9998}" destId="{485A24A8-2403-4DD8-937C-4F94B739D4FD}" srcOrd="1" destOrd="0" parTransId="{61B372BB-B5FE-45CC-B4DD-F04B7B7F3AD8}" sibTransId="{CBE9D4C7-592C-4B9B-A944-3115CB3EB81E}"/>
    <dgm:cxn modelId="{765F135E-8CA8-4957-807B-402D130FADD6}" type="presOf" srcId="{485A24A8-2403-4DD8-937C-4F94B739D4FD}" destId="{3EC471C3-D663-4BA7-86C0-4EE2D27C5398}" srcOrd="0" destOrd="0" presId="urn:microsoft.com/office/officeart/2005/8/layout/radial6"/>
    <dgm:cxn modelId="{624D1F41-9200-4331-93FE-86B9BB815500}" type="presOf" srcId="{52EFBD2E-3DD1-4D68-BE38-0AE75C275C1A}" destId="{F0E26FCE-A58B-4372-9187-E5B464E3C622}" srcOrd="0" destOrd="0" presId="urn:microsoft.com/office/officeart/2005/8/layout/radial6"/>
    <dgm:cxn modelId="{9B4FFED7-D8E3-4A22-A829-AFB736868E0F}" type="presOf" srcId="{63AA93D1-9092-480E-BBE3-708077AB9998}" destId="{42F35637-8BE9-457F-BE40-CD83FE782EBF}" srcOrd="0" destOrd="0" presId="urn:microsoft.com/office/officeart/2005/8/layout/radial6"/>
    <dgm:cxn modelId="{1999083C-7CAE-404A-8170-ACDAB5D0543C}" type="presOf" srcId="{8FB05A65-463C-4B04-B5D1-DEBA0A66C95F}" destId="{5278D2A3-B9E5-4DDA-9D79-14879C0A9FB9}" srcOrd="0" destOrd="0" presId="urn:microsoft.com/office/officeart/2005/8/layout/radial6"/>
    <dgm:cxn modelId="{FE5B817D-8E9C-42D7-AD62-1E9F062BE162}" type="presOf" srcId="{2ACD9A53-AC5C-4D6A-B9D6-C7AC4CE8AF5C}" destId="{8CCBBB9C-9DB6-4C62-97CA-DD18D188449E}" srcOrd="0" destOrd="0" presId="urn:microsoft.com/office/officeart/2005/8/layout/radial6"/>
    <dgm:cxn modelId="{07355F43-F2A7-45AE-A7EE-F85BF4C91C40}" srcId="{B22A9038-7C6C-433C-B4F8-AA70514D44B1}" destId="{63AA93D1-9092-480E-BBE3-708077AB9998}" srcOrd="0" destOrd="0" parTransId="{E5D93F30-54AF-4DF1-99D1-7C13E8CD9457}" sibTransId="{7FCA5A9B-DA03-4C61-A176-AA96381DACD8}"/>
    <dgm:cxn modelId="{5DA85EE2-2D4C-43D8-998F-749D8B2D5194}" type="presOf" srcId="{0F0BD70C-B205-48F9-9DBD-5B85BD8ACBE8}" destId="{3A60199B-214A-494B-A128-215105AD40A9}" srcOrd="0" destOrd="0" presId="urn:microsoft.com/office/officeart/2005/8/layout/radial6"/>
    <dgm:cxn modelId="{053F5171-E9FF-489E-9C7C-228249FBA6FD}" type="presOf" srcId="{6552AB29-6645-42F8-813B-33690B8240F8}" destId="{81AD0174-3AA5-4415-B841-D1FC750A85D6}" srcOrd="0" destOrd="0" presId="urn:microsoft.com/office/officeart/2005/8/layout/radial6"/>
    <dgm:cxn modelId="{C91678AD-7913-491E-BEF3-02AAE520C373}" type="presParOf" srcId="{3262DE70-33C4-4A79-8A38-96632730AD79}" destId="{42F35637-8BE9-457F-BE40-CD83FE782EBF}" srcOrd="0" destOrd="0" presId="urn:microsoft.com/office/officeart/2005/8/layout/radial6"/>
    <dgm:cxn modelId="{352306FC-8841-4B55-A676-ABFB3C559676}" type="presParOf" srcId="{3262DE70-33C4-4A79-8A38-96632730AD79}" destId="{5278D2A3-B9E5-4DDA-9D79-14879C0A9FB9}" srcOrd="1" destOrd="0" presId="urn:microsoft.com/office/officeart/2005/8/layout/radial6"/>
    <dgm:cxn modelId="{8736B11C-2D82-4E34-A2C8-799DF23040E4}" type="presParOf" srcId="{3262DE70-33C4-4A79-8A38-96632730AD79}" destId="{718024AC-A85B-43DB-A9F7-4CA400061CC4}" srcOrd="2" destOrd="0" presId="urn:microsoft.com/office/officeart/2005/8/layout/radial6"/>
    <dgm:cxn modelId="{FC1135F0-93AD-4D64-B683-8DE538E36DE1}" type="presParOf" srcId="{3262DE70-33C4-4A79-8A38-96632730AD79}" destId="{8CCBBB9C-9DB6-4C62-97CA-DD18D188449E}" srcOrd="3" destOrd="0" presId="urn:microsoft.com/office/officeart/2005/8/layout/radial6"/>
    <dgm:cxn modelId="{307950C1-2435-4670-A763-3218DAE28AF1}" type="presParOf" srcId="{3262DE70-33C4-4A79-8A38-96632730AD79}" destId="{3EC471C3-D663-4BA7-86C0-4EE2D27C5398}" srcOrd="4" destOrd="0" presId="urn:microsoft.com/office/officeart/2005/8/layout/radial6"/>
    <dgm:cxn modelId="{9FCCF8FE-4B24-445A-8EAC-A67BE6EA3DD5}" type="presParOf" srcId="{3262DE70-33C4-4A79-8A38-96632730AD79}" destId="{0A4D3FFD-A66A-47DC-A64C-5B92B8AC5301}" srcOrd="5" destOrd="0" presId="urn:microsoft.com/office/officeart/2005/8/layout/radial6"/>
    <dgm:cxn modelId="{B831BA28-4325-4AE4-9239-A6167C45A5B8}" type="presParOf" srcId="{3262DE70-33C4-4A79-8A38-96632730AD79}" destId="{06D969BB-FE48-412A-803F-E3C0E69E855C}" srcOrd="6" destOrd="0" presId="urn:microsoft.com/office/officeart/2005/8/layout/radial6"/>
    <dgm:cxn modelId="{611F7054-F7A7-4A6F-B3A0-3C16A4A6C931}" type="presParOf" srcId="{3262DE70-33C4-4A79-8A38-96632730AD79}" destId="{3A60199B-214A-494B-A128-215105AD40A9}" srcOrd="7" destOrd="0" presId="urn:microsoft.com/office/officeart/2005/8/layout/radial6"/>
    <dgm:cxn modelId="{17F747EE-2F0D-4DE4-B59D-3A623E9C41B5}" type="presParOf" srcId="{3262DE70-33C4-4A79-8A38-96632730AD79}" destId="{962D165B-C3E6-4352-BC24-8656D9CF6B22}" srcOrd="8" destOrd="0" presId="urn:microsoft.com/office/officeart/2005/8/layout/radial6"/>
    <dgm:cxn modelId="{C6A3385F-CB12-4EC1-9A7A-3790AAACC5BE}" type="presParOf" srcId="{3262DE70-33C4-4A79-8A38-96632730AD79}" destId="{81AD0174-3AA5-4415-B841-D1FC750A85D6}" srcOrd="9" destOrd="0" presId="urn:microsoft.com/office/officeart/2005/8/layout/radial6"/>
    <dgm:cxn modelId="{D1333773-5AA5-4A20-A3EF-1F5A1CE2809C}" type="presParOf" srcId="{3262DE70-33C4-4A79-8A38-96632730AD79}" destId="{F0E26FCE-A58B-4372-9187-E5B464E3C622}" srcOrd="10" destOrd="0" presId="urn:microsoft.com/office/officeart/2005/8/layout/radial6"/>
    <dgm:cxn modelId="{D8BE0264-CDC2-4170-85D9-E2194E116448}" type="presParOf" srcId="{3262DE70-33C4-4A79-8A38-96632730AD79}" destId="{6ED2DE7B-8570-4783-9C25-622EC5F614D5}" srcOrd="11" destOrd="0" presId="urn:microsoft.com/office/officeart/2005/8/layout/radial6"/>
    <dgm:cxn modelId="{6F53DCD0-4D14-4E66-A14D-7404AB404B8D}" type="presParOf" srcId="{3262DE70-33C4-4A79-8A38-96632730AD79}" destId="{2A1790EB-BBD9-4348-90A8-94457F2230D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434A7-36C9-4E53-9746-4CDAD3328173}" type="datetimeFigureOut">
              <a:rPr lang="fr-CA" smtClean="0"/>
              <a:t>2018-05-02</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04ABB-3AD1-4ADD-9D77-CA2DAA6E86BA}" type="slidenum">
              <a:rPr lang="fr-CA" smtClean="0"/>
              <a:t>‹#›</a:t>
            </a:fld>
            <a:endParaRPr lang="fr-CA"/>
          </a:p>
        </p:txBody>
      </p:sp>
    </p:spTree>
    <p:extLst>
      <p:ext uri="{BB962C8B-B14F-4D97-AF65-F5344CB8AC3E}">
        <p14:creationId xmlns:p14="http://schemas.microsoft.com/office/powerpoint/2010/main" val="259185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a:t>
            </a:r>
            <a:r>
              <a:rPr lang="en-US" baseline="0" dirty="0"/>
              <a:t> infections of flu may result in recovery taking 50-100days.</a:t>
            </a:r>
          </a:p>
          <a:p>
            <a:r>
              <a:rPr lang="en-US" baseline="0" dirty="0"/>
              <a:t>Damages respiratory cilia which must </a:t>
            </a:r>
            <a:r>
              <a:rPr lang="en-US" baseline="0"/>
              <a:t>be regenerated.</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3</a:t>
            </a:fld>
            <a:endParaRPr lang="fr-CA"/>
          </a:p>
        </p:txBody>
      </p:sp>
    </p:spTree>
    <p:extLst>
      <p:ext uri="{BB962C8B-B14F-4D97-AF65-F5344CB8AC3E}">
        <p14:creationId xmlns:p14="http://schemas.microsoft.com/office/powerpoint/2010/main" val="1389228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Heel of hand hits shoulder blade.</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15</a:t>
            </a:fld>
            <a:endParaRPr lang="fr-CA"/>
          </a:p>
        </p:txBody>
      </p:sp>
    </p:spTree>
    <p:extLst>
      <p:ext uri="{BB962C8B-B14F-4D97-AF65-F5344CB8AC3E}">
        <p14:creationId xmlns:p14="http://schemas.microsoft.com/office/powerpoint/2010/main" val="389194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ISG- Zoetis’ guarantee that their</a:t>
            </a:r>
            <a:r>
              <a:rPr lang="en-US" baseline="0" dirty="0"/>
              <a:t> vaccines are efficacious.</a:t>
            </a:r>
          </a:p>
          <a:p>
            <a:r>
              <a:rPr lang="en-US" baseline="0" dirty="0"/>
              <a:t>Zoetis’ way of saying “yes, they protect” and standing behind this statement.</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16</a:t>
            </a:fld>
            <a:endParaRPr lang="fr-CA"/>
          </a:p>
        </p:txBody>
      </p:sp>
    </p:spTree>
    <p:extLst>
      <p:ext uri="{BB962C8B-B14F-4D97-AF65-F5344CB8AC3E}">
        <p14:creationId xmlns:p14="http://schemas.microsoft.com/office/powerpoint/2010/main" val="80645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hand out provided that list our equine</a:t>
            </a:r>
            <a:r>
              <a:rPr lang="en-US" baseline="0" dirty="0"/>
              <a:t> vaccine portfolio as well as the vaccination schedule I had up earlier.</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17</a:t>
            </a:fld>
            <a:endParaRPr lang="fr-CA"/>
          </a:p>
        </p:txBody>
      </p:sp>
    </p:spTree>
    <p:extLst>
      <p:ext uri="{BB962C8B-B14F-4D97-AF65-F5344CB8AC3E}">
        <p14:creationId xmlns:p14="http://schemas.microsoft.com/office/powerpoint/2010/main" val="274421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18</a:t>
            </a:fld>
            <a:endParaRPr lang="fr-CA"/>
          </a:p>
        </p:txBody>
      </p:sp>
    </p:spTree>
    <p:extLst>
      <p:ext uri="{BB962C8B-B14F-4D97-AF65-F5344CB8AC3E}">
        <p14:creationId xmlns:p14="http://schemas.microsoft.com/office/powerpoint/2010/main" val="19572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a:t>
            </a:r>
            <a:r>
              <a:rPr lang="en-US" baseline="0" dirty="0"/>
              <a:t> should have a discussion with your veterinarian regarding what diseases are most important to protect your horses against.</a:t>
            </a:r>
          </a:p>
          <a:p>
            <a:r>
              <a:rPr lang="en-US" baseline="0" dirty="0"/>
              <a:t>The AAEP lists the core diseases as the base level for vaccination- all horses should be vaccinated for at least these diseases.</a:t>
            </a:r>
          </a:p>
          <a:p>
            <a:r>
              <a:rPr lang="en-US" baseline="0" dirty="0"/>
              <a:t>Considerations include- Exposure to other horses (horse gathering like parades, shows, brandings, </a:t>
            </a:r>
            <a:r>
              <a:rPr lang="en-US" baseline="0" dirty="0" err="1"/>
              <a:t>etc</a:t>
            </a:r>
            <a:r>
              <a:rPr lang="en-US" baseline="0" dirty="0"/>
              <a:t>), additions to the herd, time of year, worth (monetarily and emotionally).</a:t>
            </a:r>
            <a:endParaRPr lang="en-US" dirty="0"/>
          </a:p>
        </p:txBody>
      </p:sp>
      <p:sp>
        <p:nvSpPr>
          <p:cNvPr id="4" name="Slide Number Placeholder 3"/>
          <p:cNvSpPr>
            <a:spLocks noGrp="1"/>
          </p:cNvSpPr>
          <p:nvPr>
            <p:ph type="sldNum" sz="quarter" idx="10"/>
          </p:nvPr>
        </p:nvSpPr>
        <p:spPr/>
        <p:txBody>
          <a:bodyPr/>
          <a:lstStyle/>
          <a:p>
            <a:pPr>
              <a:defRPr/>
            </a:pPr>
            <a:fld id="{EDC9291D-2DB7-4687-8DCC-10E29570E34E}"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51565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slide is probably familiar to most of you- HA! If</a:t>
            </a:r>
            <a:r>
              <a:rPr lang="en-US" baseline="0" dirty="0"/>
              <a:t> not, don’t feel bad. As a primarily bovine practitioner it was news to me when I first saw it.</a:t>
            </a:r>
            <a:endParaRPr lang="en-US" dirty="0"/>
          </a:p>
          <a:p>
            <a:r>
              <a:rPr lang="en-US" dirty="0"/>
              <a:t>Touch</a:t>
            </a:r>
            <a:r>
              <a:rPr lang="en-US" baseline="0" dirty="0"/>
              <a:t> on strain and clade confusion. Stress that </a:t>
            </a:r>
            <a:r>
              <a:rPr lang="en-US" sz="1200" kern="1200" dirty="0">
                <a:solidFill>
                  <a:schemeClr val="tx1"/>
                </a:solidFill>
                <a:effectLst/>
                <a:latin typeface="+mn-lt"/>
                <a:ea typeface="+mn-ea"/>
                <a:cs typeface="+mn-cs"/>
              </a:rPr>
              <a:t> </a:t>
            </a:r>
            <a:r>
              <a:rPr lang="en-US" sz="1200" b="1" i="1" kern="1200" dirty="0">
                <a:solidFill>
                  <a:srgbClr val="FF0000"/>
                </a:solidFill>
                <a:effectLst/>
                <a:latin typeface="+mn-lt"/>
                <a:ea typeface="+mn-ea"/>
                <a:cs typeface="+mn-cs"/>
              </a:rPr>
              <a:t>all commercially licensed vaccines are accepted by the FEI</a:t>
            </a:r>
          </a:p>
          <a:p>
            <a:r>
              <a:rPr lang="en-US" sz="1200" b="0" i="0" kern="1200" dirty="0">
                <a:solidFill>
                  <a:schemeClr val="tx1"/>
                </a:solidFill>
                <a:effectLst/>
                <a:latin typeface="+mn-lt"/>
                <a:ea typeface="+mn-ea"/>
                <a:cs typeface="+mn-cs"/>
              </a:rPr>
              <a:t>There</a:t>
            </a:r>
            <a:r>
              <a:rPr lang="en-US" sz="1200" b="0" i="0" kern="1200" baseline="0" dirty="0">
                <a:solidFill>
                  <a:schemeClr val="tx1"/>
                </a:solidFill>
                <a:effectLst/>
                <a:latin typeface="+mn-lt"/>
                <a:ea typeface="+mn-ea"/>
                <a:cs typeface="+mn-cs"/>
              </a:rPr>
              <a:t> has been some confusion with regards to what strains of flu protect. </a:t>
            </a:r>
            <a:r>
              <a:rPr lang="en-US" sz="1200" b="0" i="0" kern="1200" baseline="0" dirty="0" err="1">
                <a:solidFill>
                  <a:schemeClr val="tx1"/>
                </a:solidFill>
                <a:effectLst/>
                <a:latin typeface="+mn-lt"/>
                <a:ea typeface="+mn-ea"/>
                <a:cs typeface="+mn-cs"/>
              </a:rPr>
              <a:t>Fluvac</a:t>
            </a:r>
            <a:r>
              <a:rPr lang="en-US" sz="1200" b="0" i="0" kern="1200" baseline="0" dirty="0">
                <a:solidFill>
                  <a:schemeClr val="tx1"/>
                </a:solidFill>
                <a:effectLst/>
                <a:latin typeface="+mn-lt"/>
                <a:ea typeface="+mn-ea"/>
                <a:cs typeface="+mn-cs"/>
              </a:rPr>
              <a:t> contains Kentucky 97, which over the years has diverged into 2 clades and numerous other strains. The important thing to remember is that even though the strains have different names there is cross protection among them- there is enough genetic similarity that the antibodies the horse makes against the KY97 strain is protective against all the other strains that diverged from it, which are the most common strains we see in NA. Zoetis has conducted studies to demonstrate KY97 protection against the OH03 strain.</a:t>
            </a:r>
            <a:endParaRPr lang="en-US" b="0" i="0" dirty="0"/>
          </a:p>
        </p:txBody>
      </p:sp>
      <p:sp>
        <p:nvSpPr>
          <p:cNvPr id="4" name="Slide Number Placeholder 3"/>
          <p:cNvSpPr>
            <a:spLocks noGrp="1"/>
          </p:cNvSpPr>
          <p:nvPr>
            <p:ph type="sldNum" sz="quarter" idx="10"/>
          </p:nvPr>
        </p:nvSpPr>
        <p:spPr/>
        <p:txBody>
          <a:bodyPr/>
          <a:lstStyle/>
          <a:p>
            <a:pPr>
              <a:defRPr/>
            </a:pPr>
            <a:fld id="{EDC9291D-2DB7-4687-8DCC-10E29570E34E}" type="slidenum">
              <a:rPr lang="en-US" smtClean="0"/>
              <a:pPr>
                <a:defRPr/>
              </a:pPr>
              <a:t>7</a:t>
            </a:fld>
            <a:endParaRPr lang="en-US"/>
          </a:p>
        </p:txBody>
      </p:sp>
    </p:spTree>
    <p:extLst>
      <p:ext uri="{BB962C8B-B14F-4D97-AF65-F5344CB8AC3E}">
        <p14:creationId xmlns:p14="http://schemas.microsoft.com/office/powerpoint/2010/main" val="113122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Pinnacle: as an aid in the prevention of disease caused by Streptococcus </a:t>
            </a:r>
            <a:r>
              <a:rPr lang="en-US" dirty="0" err="1"/>
              <a:t>equi</a:t>
            </a:r>
            <a:r>
              <a:rPr lang="en-US" dirty="0"/>
              <a:t>. This means it doesn’t always prevent it from happening, but if it does the disease is typically less severe.</a:t>
            </a:r>
          </a:p>
          <a:p>
            <a:r>
              <a:rPr lang="en-US" dirty="0" err="1"/>
              <a:t>Pneumabort</a:t>
            </a:r>
            <a:r>
              <a:rPr lang="en-US" dirty="0"/>
              <a:t> K- important to vaccinate ALL horses in contact with pregnant mares. If the viral load present is very strong it can </a:t>
            </a:r>
            <a:r>
              <a:rPr lang="en-US" dirty="0" err="1"/>
              <a:t>supercede</a:t>
            </a:r>
            <a:r>
              <a:rPr lang="en-US" dirty="0"/>
              <a:t> the ability of the vaccinate to prevent abortion.</a:t>
            </a:r>
          </a:p>
          <a:p>
            <a:r>
              <a:rPr lang="en-US" dirty="0"/>
              <a:t>This is available as a</a:t>
            </a:r>
            <a:r>
              <a:rPr lang="en-US" baseline="0" dirty="0"/>
              <a:t> handout.</a:t>
            </a:r>
            <a:endParaRPr lang="en-US" dirty="0"/>
          </a:p>
          <a:p>
            <a:r>
              <a:rPr lang="en-US" dirty="0"/>
              <a:t>Flu=Influenza</a:t>
            </a:r>
          </a:p>
          <a:p>
            <a:r>
              <a:rPr lang="en-US" dirty="0"/>
              <a:t>WNV=West Nile Virus</a:t>
            </a:r>
          </a:p>
          <a:p>
            <a:r>
              <a:rPr lang="en-US" dirty="0"/>
              <a:t>Rhino=</a:t>
            </a:r>
            <a:r>
              <a:rPr lang="en-US" dirty="0" err="1"/>
              <a:t>Rhinopneumonitis</a:t>
            </a:r>
            <a:endParaRPr lang="en-US" dirty="0"/>
          </a:p>
          <a:p>
            <a:r>
              <a:rPr lang="en-US" dirty="0"/>
              <a:t>EEE=Eastern</a:t>
            </a:r>
            <a:r>
              <a:rPr lang="en-US" baseline="0" dirty="0"/>
              <a:t> Equine Encephalitis</a:t>
            </a:r>
          </a:p>
          <a:p>
            <a:r>
              <a:rPr lang="en-US" baseline="0" dirty="0"/>
              <a:t>WEE=Western Equine Encephalitis</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8</a:t>
            </a:fld>
            <a:endParaRPr lang="fr-CA"/>
          </a:p>
        </p:txBody>
      </p:sp>
    </p:spTree>
    <p:extLst>
      <p:ext uri="{BB962C8B-B14F-4D97-AF65-F5344CB8AC3E}">
        <p14:creationId xmlns:p14="http://schemas.microsoft.com/office/powerpoint/2010/main" val="119056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Vaccination will not succeed without appropriate managerial practices </a:t>
            </a:r>
          </a:p>
          <a:p>
            <a:r>
              <a:rPr lang="en-US" dirty="0"/>
              <a:t>Vaccines help the immune system in their effort in fighting disease</a:t>
            </a:r>
          </a:p>
          <a:p>
            <a:r>
              <a:rPr lang="en-US" dirty="0"/>
              <a:t>EMS=Equine Metabolic Syndrome</a:t>
            </a:r>
          </a:p>
          <a:p>
            <a:r>
              <a:rPr lang="en-US" dirty="0"/>
              <a:t>Expectations of the horse owner should be realistic</a:t>
            </a:r>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10</a:t>
            </a:fld>
            <a:endParaRPr lang="fr-CA"/>
          </a:p>
        </p:txBody>
      </p:sp>
    </p:spTree>
    <p:extLst>
      <p:ext uri="{BB962C8B-B14F-4D97-AF65-F5344CB8AC3E}">
        <p14:creationId xmlns:p14="http://schemas.microsoft.com/office/powerpoint/2010/main" val="124558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foreign</a:t>
            </a:r>
            <a:r>
              <a:rPr lang="en-US" baseline="0" dirty="0"/>
              <a:t> substance introduced into the body, there is a risk associated in the form of adverse reactions</a:t>
            </a:r>
          </a:p>
          <a:p>
            <a:r>
              <a:rPr lang="en-US" baseline="0" dirty="0"/>
              <a:t>Safety studies conducted when the product is developed allows for these risks to be minimized so their benefits greatly outweigh the chance of having an adverse event occur.</a:t>
            </a:r>
          </a:p>
          <a:p>
            <a:r>
              <a:rPr lang="en-US" baseline="0" dirty="0"/>
              <a:t>Please report any adverse events to your veterinarian who can then forward them to the company. They are entered into a data base that allows the VDD to evaluate safety.</a:t>
            </a:r>
          </a:p>
        </p:txBody>
      </p:sp>
      <p:sp>
        <p:nvSpPr>
          <p:cNvPr id="4" name="Slide Number Placeholder 3"/>
          <p:cNvSpPr>
            <a:spLocks noGrp="1"/>
          </p:cNvSpPr>
          <p:nvPr>
            <p:ph type="sldNum" sz="quarter" idx="10"/>
          </p:nvPr>
        </p:nvSpPr>
        <p:spPr/>
        <p:txBody>
          <a:bodyPr/>
          <a:lstStyle/>
          <a:p>
            <a:fld id="{68804ABB-3AD1-4ADD-9D77-CA2DAA6E86BA}" type="slidenum">
              <a:rPr lang="fr-CA" smtClean="0"/>
              <a:t>11</a:t>
            </a:fld>
            <a:endParaRPr lang="fr-CA"/>
          </a:p>
        </p:txBody>
      </p:sp>
    </p:spTree>
    <p:extLst>
      <p:ext uri="{BB962C8B-B14F-4D97-AF65-F5344CB8AC3E}">
        <p14:creationId xmlns:p14="http://schemas.microsoft.com/office/powerpoint/2010/main" val="205721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horses are a prey animal. When feeling threatened their first instinct is to kick/bite in the direction of pain then take off – usually over top of you.</a:t>
            </a:r>
            <a:r>
              <a:rPr lang="fr-CA" baseline="0" dirty="0"/>
              <a:t> </a:t>
            </a:r>
            <a:r>
              <a:rPr lang="fr-CA" baseline="0" dirty="0" err="1"/>
              <a:t>Even</a:t>
            </a:r>
            <a:r>
              <a:rPr lang="fr-CA" baseline="0" dirty="0"/>
              <a:t> the </a:t>
            </a:r>
            <a:r>
              <a:rPr lang="fr-CA" baseline="0" dirty="0" err="1"/>
              <a:t>quietest</a:t>
            </a:r>
            <a:r>
              <a:rPr lang="fr-CA" baseline="0" dirty="0"/>
              <a:t> horse </a:t>
            </a:r>
            <a:r>
              <a:rPr lang="fr-CA" baseline="0" dirty="0" err="1"/>
              <a:t>can</a:t>
            </a:r>
            <a:r>
              <a:rPr lang="fr-CA" baseline="0" dirty="0"/>
              <a:t> </a:t>
            </a:r>
            <a:r>
              <a:rPr lang="fr-CA" baseline="0" dirty="0" err="1"/>
              <a:t>decide</a:t>
            </a:r>
            <a:r>
              <a:rPr lang="fr-CA" baseline="0" dirty="0"/>
              <a:t> </a:t>
            </a:r>
            <a:r>
              <a:rPr lang="fr-CA" baseline="0" dirty="0" err="1"/>
              <a:t>they</a:t>
            </a:r>
            <a:r>
              <a:rPr lang="fr-CA" baseline="0" dirty="0"/>
              <a:t> do not </a:t>
            </a:r>
            <a:r>
              <a:rPr lang="fr-CA" baseline="0" dirty="0" err="1"/>
              <a:t>want</a:t>
            </a:r>
            <a:r>
              <a:rPr lang="fr-CA" baseline="0" dirty="0"/>
              <a:t> </a:t>
            </a:r>
            <a:r>
              <a:rPr lang="fr-CA" baseline="0" dirty="0" err="1"/>
              <a:t>what</a:t>
            </a:r>
            <a:r>
              <a:rPr lang="fr-CA" baseline="0" dirty="0"/>
              <a:t> </a:t>
            </a:r>
            <a:r>
              <a:rPr lang="fr-CA" baseline="0" dirty="0" err="1"/>
              <a:t>you</a:t>
            </a:r>
            <a:r>
              <a:rPr lang="fr-CA" baseline="0" dirty="0"/>
              <a:t> are </a:t>
            </a:r>
            <a:r>
              <a:rPr lang="fr-CA" baseline="0" dirty="0" err="1"/>
              <a:t>handing</a:t>
            </a:r>
            <a:r>
              <a:rPr lang="fr-CA" baseline="0" dirty="0"/>
              <a:t> out </a:t>
            </a:r>
            <a:r>
              <a:rPr lang="fr-CA" baseline="0" dirty="0" err="1"/>
              <a:t>that</a:t>
            </a:r>
            <a:r>
              <a:rPr lang="fr-CA" baseline="0" dirty="0"/>
              <a:t> </a:t>
            </a:r>
            <a:r>
              <a:rPr lang="fr-CA" baseline="0" dirty="0" err="1"/>
              <a:t>day</a:t>
            </a:r>
            <a:r>
              <a:rPr lang="fr-CA" baseline="0" dirty="0"/>
              <a:t>- if </a:t>
            </a:r>
            <a:r>
              <a:rPr lang="fr-CA" baseline="0" dirty="0" err="1"/>
              <a:t>so</a:t>
            </a:r>
            <a:r>
              <a:rPr lang="fr-CA" baseline="0" dirty="0"/>
              <a:t>, </a:t>
            </a:r>
            <a:r>
              <a:rPr lang="fr-CA" baseline="0" dirty="0" err="1"/>
              <a:t>they</a:t>
            </a:r>
            <a:r>
              <a:rPr lang="fr-CA" baseline="0" dirty="0"/>
              <a:t> </a:t>
            </a:r>
            <a:r>
              <a:rPr lang="fr-CA" baseline="0" dirty="0" err="1"/>
              <a:t>will</a:t>
            </a:r>
            <a:r>
              <a:rPr lang="fr-CA" baseline="0" dirty="0"/>
              <a:t> </a:t>
            </a:r>
            <a:r>
              <a:rPr lang="fr-CA" baseline="0" dirty="0" err="1"/>
              <a:t>win</a:t>
            </a:r>
            <a:r>
              <a:rPr lang="fr-CA" baseline="0" dirty="0"/>
              <a:t>.</a:t>
            </a:r>
          </a:p>
          <a:p>
            <a:r>
              <a:rPr lang="en-US" baseline="0" dirty="0"/>
              <a:t>Have them securely tied, stand to the side by their shoulder, be sure of yourself – in quick, pull back, inject. Nothing is worse then a half dozen practice stabs. If you really don’t like doing it, get the vet to do it for you. </a:t>
            </a:r>
          </a:p>
          <a:p>
            <a:r>
              <a:rPr lang="fr-CA" b="0" dirty="0">
                <a:solidFill>
                  <a:srgbClr val="DD4B39"/>
                </a:solidFill>
                <a:effectLst/>
              </a:rPr>
              <a:t>Cartoon by: </a:t>
            </a:r>
            <a:r>
              <a:rPr lang="fr-CA" b="0" dirty="0" err="1">
                <a:solidFill>
                  <a:srgbClr val="DD4B39"/>
                </a:solidFill>
                <a:effectLst/>
              </a:rPr>
              <a:t>Maximus</a:t>
            </a:r>
            <a:r>
              <a:rPr lang="fr-CA" b="0" dirty="0">
                <a:solidFill>
                  <a:srgbClr val="DD4B39"/>
                </a:solidFill>
                <a:effectLst/>
              </a:rPr>
              <a:t> Expressions by Morwint.deviantart.com </a:t>
            </a:r>
            <a:endParaRPr lang="en-US" baseline="0" dirty="0"/>
          </a:p>
        </p:txBody>
      </p:sp>
      <p:sp>
        <p:nvSpPr>
          <p:cNvPr id="4" name="Slide Number Placeholder 3"/>
          <p:cNvSpPr>
            <a:spLocks noGrp="1"/>
          </p:cNvSpPr>
          <p:nvPr>
            <p:ph type="sldNum" sz="quarter" idx="10"/>
          </p:nvPr>
        </p:nvSpPr>
        <p:spPr/>
        <p:txBody>
          <a:bodyPr/>
          <a:lstStyle/>
          <a:p>
            <a:fld id="{68804ABB-3AD1-4ADD-9D77-CA2DAA6E86BA}" type="slidenum">
              <a:rPr lang="fr-CA" smtClean="0"/>
              <a:t>12</a:t>
            </a:fld>
            <a:endParaRPr lang="fr-CA"/>
          </a:p>
        </p:txBody>
      </p:sp>
    </p:spTree>
    <p:extLst>
      <p:ext uri="{BB962C8B-B14F-4D97-AF65-F5344CB8AC3E}">
        <p14:creationId xmlns:p14="http://schemas.microsoft.com/office/powerpoint/2010/main" val="245782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Photographer- Larry Smith</a:t>
            </a:r>
          </a:p>
          <a:p>
            <a:r>
              <a:rPr lang="en-US" dirty="0"/>
              <a:t>Because really,</a:t>
            </a:r>
            <a:r>
              <a:rPr lang="en-US" baseline="0" dirty="0"/>
              <a:t> at the end of the day, this is what we want to try and avoid.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really fractious, may consider sedation- can do other things at the same time while they are calm </a:t>
            </a:r>
            <a:r>
              <a:rPr kumimoji="0" lang="en-US" sz="1200" b="0" i="0" u="none" strike="noStrike" kern="1200" cap="none" spc="0" normalizeH="0" baseline="0" noProof="0" dirty="0" err="1">
                <a:ln>
                  <a:noFill/>
                </a:ln>
                <a:solidFill>
                  <a:prstClr val="black"/>
                </a:solidFill>
                <a:effectLst/>
                <a:uLnTx/>
                <a:uFillTx/>
                <a:latin typeface="+mn-lt"/>
                <a:ea typeface="+mn-ea"/>
                <a:cs typeface="+mn-cs"/>
              </a:rPr>
              <a:t>ie</a:t>
            </a:r>
            <a:r>
              <a:rPr kumimoji="0" lang="en-US" sz="1200" b="0" i="0" u="none" strike="noStrike" kern="1200" cap="none" spc="0" normalizeH="0" baseline="0" noProof="0" dirty="0">
                <a:ln>
                  <a:noFill/>
                </a:ln>
                <a:solidFill>
                  <a:prstClr val="black"/>
                </a:solidFill>
                <a:effectLst/>
                <a:uLnTx/>
                <a:uFillTx/>
                <a:latin typeface="+mn-lt"/>
                <a:ea typeface="+mn-ea"/>
                <a:cs typeface="+mn-cs"/>
              </a:rPr>
              <a:t>. farrier, trimming, teeth</a:t>
            </a:r>
          </a:p>
          <a:p>
            <a:endParaRPr lang="fr-CA" dirty="0"/>
          </a:p>
        </p:txBody>
      </p:sp>
      <p:sp>
        <p:nvSpPr>
          <p:cNvPr id="4" name="Slide Number Placeholder 3"/>
          <p:cNvSpPr>
            <a:spLocks noGrp="1"/>
          </p:cNvSpPr>
          <p:nvPr>
            <p:ph type="sldNum" sz="quarter" idx="10"/>
          </p:nvPr>
        </p:nvSpPr>
        <p:spPr/>
        <p:txBody>
          <a:bodyPr/>
          <a:lstStyle/>
          <a:p>
            <a:fld id="{68804ABB-3AD1-4ADD-9D77-CA2DAA6E86BA}" type="slidenum">
              <a:rPr lang="fr-CA" smtClean="0"/>
              <a:t>13</a:t>
            </a:fld>
            <a:endParaRPr lang="fr-CA"/>
          </a:p>
        </p:txBody>
      </p:sp>
    </p:spTree>
    <p:extLst>
      <p:ext uri="{BB962C8B-B14F-4D97-AF65-F5344CB8AC3E}">
        <p14:creationId xmlns:p14="http://schemas.microsoft.com/office/powerpoint/2010/main" val="71238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 fleshy region in front</a:t>
            </a:r>
            <a:r>
              <a:rPr lang="en-US" baseline="0" dirty="0"/>
              <a:t> of the shoulder- bigger muscles handle vaccination better.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Areas to inject- neck, chest,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semitendinosis</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err="1">
                <a:ln>
                  <a:noFill/>
                </a:ln>
                <a:solidFill>
                  <a:prstClr val="black"/>
                </a:solidFill>
                <a:effectLst/>
                <a:uLnTx/>
                <a:uFillTx/>
                <a:latin typeface="+mn-lt"/>
                <a:ea typeface="+mn-ea"/>
                <a:cs typeface="+mn-cs"/>
              </a:rPr>
              <a:t>membranosis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8804ABB-3AD1-4ADD-9D77-CA2DAA6E86BA}" type="slidenum">
              <a:rPr lang="fr-CA" smtClean="0"/>
              <a:t>14</a:t>
            </a:fld>
            <a:endParaRPr lang="fr-CA"/>
          </a:p>
        </p:txBody>
      </p:sp>
    </p:spTree>
    <p:extLst>
      <p:ext uri="{BB962C8B-B14F-4D97-AF65-F5344CB8AC3E}">
        <p14:creationId xmlns:p14="http://schemas.microsoft.com/office/powerpoint/2010/main" val="267538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73398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56518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56010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ange Title and 1/1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3" name="Text Placeholder 2"/>
          <p:cNvSpPr>
            <a:spLocks noGrp="1"/>
          </p:cNvSpPr>
          <p:nvPr>
            <p:ph type="body" sz="quarter" idx="10"/>
          </p:nvPr>
        </p:nvSpPr>
        <p:spPr>
          <a:xfrm>
            <a:off x="2735264" y="985520"/>
            <a:ext cx="6226175" cy="51379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hasCustomPrompt="1"/>
          </p:nvPr>
        </p:nvSpPr>
        <p:spPr>
          <a:xfrm>
            <a:off x="2735262" y="224367"/>
            <a:ext cx="6226175" cy="607484"/>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46084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range Title Only">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1" cy="5900928"/>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Tree>
    <p:extLst>
      <p:ext uri="{BB962C8B-B14F-4D97-AF65-F5344CB8AC3E}">
        <p14:creationId xmlns:p14="http://schemas.microsoft.com/office/powerpoint/2010/main" val="155855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0966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ack Page">
    <p:spTree>
      <p:nvGrpSpPr>
        <p:cNvPr id="1" name=""/>
        <p:cNvGrpSpPr/>
        <p:nvPr/>
      </p:nvGrpSpPr>
      <p:grpSpPr>
        <a:xfrm>
          <a:off x="0" y="0"/>
          <a:ext cx="0" cy="0"/>
          <a:chOff x="0" y="0"/>
          <a:chExt cx="0" cy="0"/>
        </a:xfrm>
      </p:grpSpPr>
      <p:pic>
        <p:nvPicPr>
          <p:cNvPr id="2" name="Picture 6" descr="Zoetis_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3788" y="2603500"/>
            <a:ext cx="44164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4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itle Slide - full image background">
    <p:spTree>
      <p:nvGrpSpPr>
        <p:cNvPr id="1" name=""/>
        <p:cNvGrpSpPr/>
        <p:nvPr/>
      </p:nvGrpSpPr>
      <p:grpSpPr>
        <a:xfrm>
          <a:off x="0" y="0"/>
          <a:ext cx="0" cy="0"/>
          <a:chOff x="0" y="0"/>
          <a:chExt cx="0" cy="0"/>
        </a:xfrm>
      </p:grpSpPr>
      <p:sp>
        <p:nvSpPr>
          <p:cNvPr id="14" name="Picture Placeholder 13"/>
          <p:cNvSpPr>
            <a:spLocks noGrp="1"/>
          </p:cNvSpPr>
          <p:nvPr userDrawn="1">
            <p:ph type="pic" sz="quarter" idx="10"/>
          </p:nvPr>
        </p:nvSpPr>
        <p:spPr>
          <a:xfrm>
            <a:off x="0" y="-1"/>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a:t>Click icon to add picture</a:t>
            </a:r>
          </a:p>
        </p:txBody>
      </p:sp>
      <p:sp>
        <p:nvSpPr>
          <p:cNvPr id="2" name="Title 1"/>
          <p:cNvSpPr>
            <a:spLocks noGrp="1"/>
          </p:cNvSpPr>
          <p:nvPr userDrawn="1">
            <p:ph type="ctrTitle" hasCustomPrompt="1"/>
          </p:nvPr>
        </p:nvSpPr>
        <p:spPr>
          <a:xfrm>
            <a:off x="179753" y="227973"/>
            <a:ext cx="6402023" cy="2262843"/>
          </a:xfrm>
        </p:spPr>
        <p:txBody>
          <a:bodyPr/>
          <a:lstStyle>
            <a:lvl1pPr>
              <a:defRPr sz="4800" b="1">
                <a:solidFill>
                  <a:schemeClr val="bg1"/>
                </a:solidFill>
              </a:defRPr>
            </a:lvl1pPr>
          </a:lstStyle>
          <a:p>
            <a:r>
              <a:rPr lang="en-US" dirty="0"/>
              <a:t>TITLE OF PRESENTATION 44PT ARIAL BOLD</a:t>
            </a:r>
          </a:p>
        </p:txBody>
      </p:sp>
      <p:sp>
        <p:nvSpPr>
          <p:cNvPr id="3" name="Subtitle 2"/>
          <p:cNvSpPr>
            <a:spLocks noGrp="1"/>
          </p:cNvSpPr>
          <p:nvPr userDrawn="1">
            <p:ph type="subTitle" idx="1" hasCustomPrompt="1"/>
          </p:nvPr>
        </p:nvSpPr>
        <p:spPr>
          <a:xfrm>
            <a:off x="179752" y="2553971"/>
            <a:ext cx="4201748" cy="17526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sp>
        <p:nvSpPr>
          <p:cNvPr id="6" name="Rectangle 5"/>
          <p:cNvSpPr/>
          <p:nvPr userDrawn="1"/>
        </p:nvSpPr>
        <p:spPr bwMode="auto">
          <a:xfrm>
            <a:off x="0" y="6126270"/>
            <a:ext cx="9144000" cy="7317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8"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3" y="6126271"/>
            <a:ext cx="1214617" cy="76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20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itle Slide - full image background">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9144000" cy="6126271"/>
          </a:xfrm>
          <a:solidFill>
            <a:schemeClr val="tx1">
              <a:lumMod val="20000"/>
              <a:lumOff val="80000"/>
            </a:schemeClr>
          </a:solidFill>
          <a:ln>
            <a:noFill/>
          </a:ln>
        </p:spPr>
        <p:txBody>
          <a:bodyPr rtlCol="0">
            <a:noAutofit/>
          </a:bodyPr>
          <a:lstStyle>
            <a:lvl1pPr marL="0" indent="0">
              <a:buNone/>
              <a:defRPr/>
            </a:lvl1pPr>
          </a:lstStyle>
          <a:p>
            <a:pPr lvl="0"/>
            <a:r>
              <a:rPr lang="en-US" noProof="0"/>
              <a:t>Click icon to add picture</a:t>
            </a:r>
          </a:p>
        </p:txBody>
      </p:sp>
      <p:sp>
        <p:nvSpPr>
          <p:cNvPr id="2" name="Title 1"/>
          <p:cNvSpPr>
            <a:spLocks noGrp="1"/>
          </p:cNvSpPr>
          <p:nvPr>
            <p:ph type="ctrTitle" hasCustomPrompt="1"/>
          </p:nvPr>
        </p:nvSpPr>
        <p:spPr>
          <a:xfrm>
            <a:off x="182564" y="2717944"/>
            <a:ext cx="4663757" cy="2262843"/>
          </a:xfrm>
        </p:spPr>
        <p:txBody>
          <a:bodyPr anchor="b"/>
          <a:lstStyle>
            <a:lvl1pPr>
              <a:defRPr sz="4400" b="1">
                <a:solidFill>
                  <a:schemeClr val="bg1"/>
                </a:solidFill>
              </a:defRPr>
            </a:lvl1pPr>
          </a:lstStyle>
          <a:p>
            <a:r>
              <a:rPr lang="en-US" dirty="0"/>
              <a:t>TITLE OF PRESENTATION 44PT ARIAL BOLD</a:t>
            </a:r>
          </a:p>
        </p:txBody>
      </p:sp>
      <p:sp>
        <p:nvSpPr>
          <p:cNvPr id="3" name="Subtitle 2"/>
          <p:cNvSpPr>
            <a:spLocks noGrp="1"/>
          </p:cNvSpPr>
          <p:nvPr>
            <p:ph type="subTitle" idx="1" hasCustomPrompt="1"/>
          </p:nvPr>
        </p:nvSpPr>
        <p:spPr>
          <a:xfrm>
            <a:off x="182563" y="5043940"/>
            <a:ext cx="6400800" cy="444000"/>
          </a:xfrm>
        </p:spPr>
        <p:txBody>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grpSp>
        <p:nvGrpSpPr>
          <p:cNvPr id="8" name="Group 7"/>
          <p:cNvGrpSpPr/>
          <p:nvPr userDrawn="1"/>
        </p:nvGrpSpPr>
        <p:grpSpPr>
          <a:xfrm>
            <a:off x="0" y="6126270"/>
            <a:ext cx="9144000" cy="764961"/>
            <a:chOff x="0" y="4594702"/>
            <a:chExt cx="9144000" cy="573721"/>
          </a:xfrm>
        </p:grpSpPr>
        <p:sp>
          <p:nvSpPr>
            <p:cNvPr id="9" name="Rectangle 8"/>
            <p:cNvSpPr/>
            <p:nvPr userDrawn="1"/>
          </p:nvSpPr>
          <p:spPr bwMode="auto">
            <a:xfrm>
              <a:off x="0" y="4594702"/>
              <a:ext cx="9144000" cy="548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2" y="4594703"/>
              <a:ext cx="1214617" cy="5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249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Title Slide - gallery">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82563" y="2717944"/>
            <a:ext cx="3627437" cy="2262843"/>
          </a:xfrm>
        </p:spPr>
        <p:txBody>
          <a:bodyPr anchor="b"/>
          <a:lstStyle>
            <a:lvl1pPr>
              <a:defRPr sz="4400" b="1">
                <a:solidFill>
                  <a:schemeClr val="tx2"/>
                </a:solidFill>
              </a:defRPr>
            </a:lvl1pPr>
          </a:lstStyle>
          <a:p>
            <a:r>
              <a:rPr lang="en-US" dirty="0"/>
              <a:t>TITLE OF PRESENTATION 44PT ARIAL BOLD</a:t>
            </a:r>
          </a:p>
        </p:txBody>
      </p:sp>
      <p:sp>
        <p:nvSpPr>
          <p:cNvPr id="7" name="Subtitle 2"/>
          <p:cNvSpPr>
            <a:spLocks noGrp="1"/>
          </p:cNvSpPr>
          <p:nvPr>
            <p:ph type="subTitle" idx="1" hasCustomPrompt="1"/>
          </p:nvPr>
        </p:nvSpPr>
        <p:spPr>
          <a:xfrm>
            <a:off x="182563" y="5043941"/>
            <a:ext cx="3627437" cy="442460"/>
          </a:xfrm>
        </p:spPr>
        <p:txBody>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ARIAL BOLD</a:t>
            </a:r>
          </a:p>
        </p:txBody>
      </p:sp>
      <p:grpSp>
        <p:nvGrpSpPr>
          <p:cNvPr id="8" name="Group 7"/>
          <p:cNvGrpSpPr/>
          <p:nvPr userDrawn="1"/>
        </p:nvGrpSpPr>
        <p:grpSpPr>
          <a:xfrm>
            <a:off x="0" y="6126270"/>
            <a:ext cx="9144000" cy="764961"/>
            <a:chOff x="0" y="4594702"/>
            <a:chExt cx="9144000" cy="573721"/>
          </a:xfrm>
        </p:grpSpPr>
        <p:sp>
          <p:nvSpPr>
            <p:cNvPr id="9" name="Rectangle 8"/>
            <p:cNvSpPr/>
            <p:nvPr userDrawn="1"/>
          </p:nvSpPr>
          <p:spPr bwMode="auto">
            <a:xfrm>
              <a:off x="0" y="4594702"/>
              <a:ext cx="9144000" cy="548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741672" y="4594703"/>
              <a:ext cx="1214617" cy="57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Picture Placeholder 3"/>
          <p:cNvSpPr>
            <a:spLocks noGrp="1"/>
          </p:cNvSpPr>
          <p:nvPr>
            <p:ph type="pic" sz="quarter" idx="10"/>
          </p:nvPr>
        </p:nvSpPr>
        <p:spPr>
          <a:xfrm>
            <a:off x="3864295" y="0"/>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dirty="0"/>
          </a:p>
        </p:txBody>
      </p:sp>
      <p:sp>
        <p:nvSpPr>
          <p:cNvPr id="11" name="Picture Placeholder 3"/>
          <p:cNvSpPr>
            <a:spLocks noGrp="1"/>
          </p:cNvSpPr>
          <p:nvPr>
            <p:ph type="pic" sz="quarter" idx="11"/>
          </p:nvPr>
        </p:nvSpPr>
        <p:spPr>
          <a:xfrm>
            <a:off x="5628484" y="0"/>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2" name="Picture Placeholder 3"/>
          <p:cNvSpPr>
            <a:spLocks noGrp="1"/>
          </p:cNvSpPr>
          <p:nvPr>
            <p:ph type="pic" sz="quarter" idx="12"/>
          </p:nvPr>
        </p:nvSpPr>
        <p:spPr>
          <a:xfrm>
            <a:off x="7389814" y="0"/>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6" name="Picture Placeholder 3"/>
          <p:cNvSpPr>
            <a:spLocks noGrp="1"/>
          </p:cNvSpPr>
          <p:nvPr>
            <p:ph type="pic" sz="quarter" idx="16"/>
          </p:nvPr>
        </p:nvSpPr>
        <p:spPr>
          <a:xfrm>
            <a:off x="3864295" y="4021667"/>
            <a:ext cx="1763713" cy="2104604"/>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7" name="Picture Placeholder 3"/>
          <p:cNvSpPr>
            <a:spLocks noGrp="1"/>
          </p:cNvSpPr>
          <p:nvPr>
            <p:ph type="pic" sz="quarter" idx="17"/>
          </p:nvPr>
        </p:nvSpPr>
        <p:spPr>
          <a:xfrm>
            <a:off x="5627690" y="4021667"/>
            <a:ext cx="1763713" cy="2104604"/>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8" name="Picture Placeholder 3"/>
          <p:cNvSpPr>
            <a:spLocks noGrp="1"/>
          </p:cNvSpPr>
          <p:nvPr>
            <p:ph type="pic" sz="quarter" idx="18"/>
          </p:nvPr>
        </p:nvSpPr>
        <p:spPr>
          <a:xfrm>
            <a:off x="7389814" y="4021667"/>
            <a:ext cx="1763713" cy="2104604"/>
          </a:xfrm>
          <a:solidFill>
            <a:schemeClr val="tx1">
              <a:lumMod val="20000"/>
              <a:lumOff val="80000"/>
            </a:schemeClr>
          </a:solidFill>
        </p:spPr>
        <p:txBody>
          <a:bodyPr/>
          <a:lstStyle>
            <a:lvl1pPr marL="0" indent="0">
              <a:buNone/>
              <a:defRPr sz="1200" b="1">
                <a:solidFill>
                  <a:schemeClr val="bg1"/>
                </a:solidFill>
              </a:defRPr>
            </a:lvl1pPr>
          </a:lstStyle>
          <a:p>
            <a:endParaRPr lang="en-US"/>
          </a:p>
        </p:txBody>
      </p:sp>
      <p:sp>
        <p:nvSpPr>
          <p:cNvPr id="13" name="Picture Placeholder 3"/>
          <p:cNvSpPr>
            <a:spLocks noGrp="1"/>
          </p:cNvSpPr>
          <p:nvPr>
            <p:ph type="pic" sz="quarter" idx="13"/>
          </p:nvPr>
        </p:nvSpPr>
        <p:spPr>
          <a:xfrm>
            <a:off x="3864295" y="1994747"/>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a:p>
        </p:txBody>
      </p:sp>
      <p:sp>
        <p:nvSpPr>
          <p:cNvPr id="14" name="Picture Placeholder 3"/>
          <p:cNvSpPr>
            <a:spLocks noGrp="1"/>
          </p:cNvSpPr>
          <p:nvPr>
            <p:ph type="pic" sz="quarter" idx="14"/>
          </p:nvPr>
        </p:nvSpPr>
        <p:spPr>
          <a:xfrm>
            <a:off x="5627690" y="1994747"/>
            <a:ext cx="1763713" cy="2032000"/>
          </a:xfrm>
          <a:solidFill>
            <a:schemeClr val="tx1">
              <a:lumMod val="20000"/>
              <a:lumOff val="80000"/>
            </a:schemeClr>
          </a:solidFill>
        </p:spPr>
        <p:txBody>
          <a:bodyPr/>
          <a:lstStyle>
            <a:lvl1pPr marL="0" indent="0">
              <a:buNone/>
              <a:defRPr sz="1200" b="1">
                <a:solidFill>
                  <a:schemeClr val="bg1"/>
                </a:solidFill>
              </a:defRPr>
            </a:lvl1pPr>
          </a:lstStyle>
          <a:p>
            <a:endParaRPr lang="en-US" dirty="0"/>
          </a:p>
        </p:txBody>
      </p:sp>
      <p:sp>
        <p:nvSpPr>
          <p:cNvPr id="15" name="Picture Placeholder 3"/>
          <p:cNvSpPr>
            <a:spLocks noGrp="1"/>
          </p:cNvSpPr>
          <p:nvPr>
            <p:ph type="pic" sz="quarter" idx="15"/>
          </p:nvPr>
        </p:nvSpPr>
        <p:spPr>
          <a:xfrm>
            <a:off x="7389814" y="1994747"/>
            <a:ext cx="1763713" cy="2032000"/>
          </a:xfrm>
          <a:solidFill>
            <a:schemeClr val="tx1">
              <a:lumMod val="40000"/>
              <a:lumOff val="60000"/>
            </a:schemeClr>
          </a:solidFill>
        </p:spPr>
        <p:txBody>
          <a:bodyPr/>
          <a:lstStyle>
            <a:lvl1pPr marL="0" indent="0">
              <a:buNone/>
              <a:defRPr sz="1200" b="1">
                <a:solidFill>
                  <a:schemeClr val="bg1"/>
                </a:solidFill>
              </a:defRPr>
            </a:lvl1pPr>
          </a:lstStyle>
          <a:p>
            <a:endParaRPr lang="en-US" dirty="0"/>
          </a:p>
        </p:txBody>
      </p:sp>
    </p:spTree>
    <p:extLst>
      <p:ext uri="{BB962C8B-B14F-4D97-AF65-F5344CB8AC3E}">
        <p14:creationId xmlns:p14="http://schemas.microsoft.com/office/powerpoint/2010/main" val="74338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itle Lis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7" name="Text Placeholder 16"/>
          <p:cNvSpPr>
            <a:spLocks noGrp="1"/>
          </p:cNvSpPr>
          <p:nvPr>
            <p:ph type="body" sz="quarter" idx="10" hasCustomPrompt="1"/>
          </p:nvPr>
        </p:nvSpPr>
        <p:spPr>
          <a:xfrm>
            <a:off x="2724151" y="224367"/>
            <a:ext cx="6237287" cy="5899151"/>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a:p>
            <a:pPr marL="285750" lvl="0" indent="-285750" eaLnBrk="1" hangingPunct="1">
              <a:lnSpc>
                <a:spcPct val="180000"/>
              </a:lnSpc>
              <a:tabLst>
                <a:tab pos="8115300" algn="r"/>
              </a:tabLst>
            </a:pPr>
            <a:r>
              <a:rPr lang="en-US" altLang="en-US" dirty="0"/>
              <a:t>EIGHTH SECTION NAME	</a:t>
            </a:r>
            <a:r>
              <a:rPr lang="en-US" altLang="en-US" dirty="0">
                <a:solidFill>
                  <a:schemeClr val="tx2"/>
                </a:solidFill>
              </a:rPr>
              <a:t>#</a:t>
            </a:r>
          </a:p>
        </p:txBody>
      </p:sp>
    </p:spTree>
    <p:extLst>
      <p:ext uri="{BB962C8B-B14F-4D97-AF65-F5344CB8AC3E}">
        <p14:creationId xmlns:p14="http://schemas.microsoft.com/office/powerpoint/2010/main" val="112730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3EBD4C7E-C175-45AE-A8E8-A3CC9BC58083}" type="datetimeFigureOut">
              <a:rPr lang="fr-CA" smtClean="0"/>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36135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Title Bar and Title Lis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182564" y="1498600"/>
            <a:ext cx="8778874" cy="4624917"/>
          </a:xfrm>
        </p:spPr>
        <p:txBody>
          <a:bodyPr lIns="457200" anchor="ctr"/>
          <a:lstStyle>
            <a:lvl1pPr marL="0" marR="0" indent="0" algn="l" defTabSz="457200" rtl="0" eaLnBrk="0" fontAlgn="base" latinLnBrk="0" hangingPunct="0">
              <a:lnSpc>
                <a:spcPct val="150000"/>
              </a:lnSpc>
              <a:spcBef>
                <a:spcPct val="0"/>
              </a:spcBef>
              <a:spcAft>
                <a:spcPct val="0"/>
              </a:spcAft>
              <a:buClrTx/>
              <a:buSzTx/>
              <a:buFont typeface="Arial" panose="020B0604020202020204" pitchFamily="34" charset="0"/>
              <a:buNone/>
              <a:tabLst/>
              <a:defRPr sz="1800" b="1" baseline="0">
                <a:solidFill>
                  <a:schemeClr val="tx1"/>
                </a:solidFill>
              </a:defRPr>
            </a:lvl1pPr>
            <a:lvl2pPr marL="174625" indent="0">
              <a:lnSpc>
                <a:spcPct val="150000"/>
              </a:lnSpc>
              <a:buFont typeface="Arial" panose="020B0604020202020204" pitchFamily="34" charset="0"/>
              <a:buNone/>
              <a:defRPr b="1"/>
            </a:lvl2pPr>
            <a:lvl3pPr marL="684213" indent="-285750">
              <a:lnSpc>
                <a:spcPct val="150000"/>
              </a:lnSpc>
              <a:buFont typeface="Arial" panose="020B0604020202020204" pitchFamily="34" charset="0"/>
              <a:buNone/>
              <a:defRPr b="1"/>
            </a:lvl3pPr>
            <a:lvl4pPr marL="914400" indent="-228600">
              <a:lnSpc>
                <a:spcPct val="150000"/>
              </a:lnSpc>
              <a:buFont typeface="Arial" panose="020B0604020202020204" pitchFamily="34" charset="0"/>
              <a:buChar char="•"/>
              <a:defRPr b="1"/>
            </a:lvl4pPr>
            <a:lvl5pPr marL="914400" indent="0">
              <a:lnSpc>
                <a:spcPct val="150000"/>
              </a:lnSpc>
              <a:buFont typeface="Arial" panose="020B0604020202020204" pitchFamily="34" charset="0"/>
              <a:buNone/>
              <a:defRPr b="1"/>
            </a:lvl5pPr>
          </a:lstStyle>
          <a:p>
            <a:pPr marL="285750" lvl="0" indent="-285750" eaLnBrk="1" hangingPunct="1">
              <a:lnSpc>
                <a:spcPct val="180000"/>
              </a:lnSpc>
              <a:tabLst>
                <a:tab pos="8115300" algn="r"/>
              </a:tabLst>
            </a:pPr>
            <a:r>
              <a:rPr lang="en-US" altLang="en-US" dirty="0"/>
              <a:t>FIRST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SECOND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THIRD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FOURTH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FIFTH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SIXTH SECTION NAME	</a:t>
            </a:r>
            <a:r>
              <a:rPr lang="en-US" altLang="en-US" dirty="0">
                <a:solidFill>
                  <a:schemeClr val="tx2"/>
                </a:solidFill>
              </a:rPr>
              <a:t>#</a:t>
            </a:r>
            <a:endParaRPr lang="en-US" altLang="en-US" dirty="0"/>
          </a:p>
          <a:p>
            <a:pPr marL="285750" lvl="0" indent="-285750" eaLnBrk="1" hangingPunct="1">
              <a:lnSpc>
                <a:spcPct val="180000"/>
              </a:lnSpc>
              <a:tabLst>
                <a:tab pos="8115300" algn="r"/>
              </a:tabLst>
            </a:pPr>
            <a:r>
              <a:rPr lang="en-US" altLang="en-US" dirty="0"/>
              <a:t>SEVENTH SECTION NAME	</a:t>
            </a:r>
            <a:r>
              <a:rPr lang="en-US" altLang="en-US" dirty="0">
                <a:solidFill>
                  <a:srgbClr val="FF671F"/>
                </a:solidFill>
              </a:rPr>
              <a:t>#</a:t>
            </a:r>
            <a:endParaRPr lang="en-US" altLang="en-US" dirty="0"/>
          </a:p>
        </p:txBody>
      </p:sp>
      <p:sp>
        <p:nvSpPr>
          <p:cNvPr id="4" name="Text Placeholder 6"/>
          <p:cNvSpPr>
            <a:spLocks noGrp="1"/>
          </p:cNvSpPr>
          <p:nvPr>
            <p:ph type="body" sz="quarter" idx="11"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HEADLINE SET IN 28PT ARIAL BOLD</a:t>
            </a:r>
          </a:p>
        </p:txBody>
      </p:sp>
    </p:spTree>
    <p:extLst>
      <p:ext uri="{BB962C8B-B14F-4D97-AF65-F5344CB8AC3E}">
        <p14:creationId xmlns:p14="http://schemas.microsoft.com/office/powerpoint/2010/main" val="433261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 Title Only">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1" cy="5900928"/>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Tree>
    <p:extLst>
      <p:ext uri="{BB962C8B-B14F-4D97-AF65-F5344CB8AC3E}">
        <p14:creationId xmlns:p14="http://schemas.microsoft.com/office/powerpoint/2010/main" val="1799391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Title and 1/1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3" name="Text Placeholder 2"/>
          <p:cNvSpPr>
            <a:spLocks noGrp="1"/>
          </p:cNvSpPr>
          <p:nvPr>
            <p:ph type="body" sz="quarter" idx="10"/>
          </p:nvPr>
        </p:nvSpPr>
        <p:spPr>
          <a:xfrm>
            <a:off x="2735264" y="985520"/>
            <a:ext cx="6226175" cy="51379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hasCustomPrompt="1"/>
          </p:nvPr>
        </p:nvSpPr>
        <p:spPr>
          <a:xfrm>
            <a:off x="2735262" y="224367"/>
            <a:ext cx="6226175" cy="607484"/>
          </a:xfrm>
        </p:spPr>
        <p:txBody>
          <a:bodyPr anchor="b"/>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254804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Title and 2/2 Layou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5962650" y="995679"/>
            <a:ext cx="2998788" cy="5127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33675" y="995679"/>
            <a:ext cx="2998788" cy="5127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5" hasCustomPrompt="1"/>
          </p:nvPr>
        </p:nvSpPr>
        <p:spPr>
          <a:xfrm>
            <a:off x="2735263" y="224367"/>
            <a:ext cx="3009900" cy="607484"/>
          </a:xfrm>
        </p:spPr>
        <p:txBody>
          <a:bodyPr wrap="square"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6" hasCustomPrompt="1"/>
          </p:nvPr>
        </p:nvSpPr>
        <p:spPr>
          <a:xfrm>
            <a:off x="5951538" y="224367"/>
            <a:ext cx="3009900" cy="607484"/>
          </a:xfrm>
        </p:spPr>
        <p:txBody>
          <a:bodyPr wrap="square"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287394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Title and 3/3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855814" y="1270000"/>
            <a:ext cx="1991868" cy="4853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42057" y="1270000"/>
            <a:ext cx="1991868" cy="48535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5"/>
          </p:nvPr>
        </p:nvSpPr>
        <p:spPr>
          <a:xfrm>
            <a:off x="6969570" y="1270000"/>
            <a:ext cx="1991868" cy="4853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sz="quarter" idx="16" hasCustomPrompt="1"/>
          </p:nvPr>
        </p:nvSpPr>
        <p:spPr>
          <a:xfrm>
            <a:off x="2735264"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7" name="Text Placeholder 2"/>
          <p:cNvSpPr>
            <a:spLocks noGrp="1"/>
          </p:cNvSpPr>
          <p:nvPr>
            <p:ph type="body" sz="quarter" idx="17" hasCustomPrompt="1"/>
          </p:nvPr>
        </p:nvSpPr>
        <p:spPr>
          <a:xfrm>
            <a:off x="4853624"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Text Placeholder 2"/>
          <p:cNvSpPr>
            <a:spLocks noGrp="1"/>
          </p:cNvSpPr>
          <p:nvPr>
            <p:ph type="body" sz="quarter" idx="18" hasCustomPrompt="1"/>
          </p:nvPr>
        </p:nvSpPr>
        <p:spPr>
          <a:xfrm>
            <a:off x="6957062" y="224367"/>
            <a:ext cx="2004377" cy="607484"/>
          </a:xfrm>
        </p:spPr>
        <p:txBody>
          <a:bodyPr anchor="t" anchorCtr="0"/>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3876288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Title and 2/3 Content">
    <p:spTree>
      <p:nvGrpSpPr>
        <p:cNvPr id="1" name=""/>
        <p:cNvGrpSpPr/>
        <p:nvPr/>
      </p:nvGrpSpPr>
      <p:grpSpPr>
        <a:xfrm>
          <a:off x="0" y="0"/>
          <a:ext cx="0" cy="0"/>
          <a:chOff x="0" y="0"/>
          <a:chExt cx="0" cy="0"/>
        </a:xfrm>
      </p:grpSpPr>
      <p:sp>
        <p:nvSpPr>
          <p:cNvPr id="13" name="Title 11"/>
          <p:cNvSpPr>
            <a:spLocks noGrp="1"/>
          </p:cNvSpPr>
          <p:nvPr>
            <p:ph type="title" hasCustomPrompt="1"/>
          </p:nvPr>
        </p:nvSpPr>
        <p:spPr>
          <a:xfrm>
            <a:off x="182563" y="224367"/>
            <a:ext cx="2330450" cy="5899151"/>
          </a:xfrm>
          <a:solidFill>
            <a:schemeClr val="tx2"/>
          </a:solidFill>
        </p:spPr>
        <p:txBody>
          <a:bodyPr tIns="182880" bIns="182880"/>
          <a:lstStyle>
            <a:lvl1pPr>
              <a:lnSpc>
                <a:spcPct val="80000"/>
              </a:lnSpc>
              <a:spcAft>
                <a:spcPts val="0"/>
              </a:spcAft>
              <a:defRPr sz="2800" baseline="0">
                <a:solidFill>
                  <a:schemeClr val="bg1"/>
                </a:solidFill>
              </a:defRPr>
            </a:lvl1pPr>
          </a:lstStyle>
          <a:p>
            <a:r>
              <a:rPr lang="en-US" dirty="0"/>
              <a:t>HEADLINE SET IN 28 ARIAL BOLD</a:t>
            </a:r>
          </a:p>
        </p:txBody>
      </p:sp>
      <p:sp>
        <p:nvSpPr>
          <p:cNvPr id="15" name="Content Placeholder 3"/>
          <p:cNvSpPr>
            <a:spLocks noGrp="1"/>
          </p:cNvSpPr>
          <p:nvPr>
            <p:ph sz="quarter" idx="14"/>
          </p:nvPr>
        </p:nvSpPr>
        <p:spPr>
          <a:xfrm>
            <a:off x="2742057" y="224367"/>
            <a:ext cx="3986403" cy="59253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5"/>
          </p:nvPr>
        </p:nvSpPr>
        <p:spPr>
          <a:xfrm>
            <a:off x="6969570" y="224367"/>
            <a:ext cx="1991868" cy="5925311"/>
          </a:xfrm>
        </p:spPr>
        <p:txBody>
          <a:bodyPr/>
          <a:lstStyle>
            <a:lvl1pPr marL="0" indent="0">
              <a:buNone/>
              <a:defRPr>
                <a:solidFill>
                  <a:schemeClr val="accent3"/>
                </a:solidFill>
              </a:defRPr>
            </a:lvl1pPr>
            <a:lvl2pPr marL="230187" indent="0">
              <a:buNone/>
              <a:defRPr/>
            </a:lvl2pPr>
            <a:lvl3pPr marL="460375" indent="0">
              <a:buNone/>
              <a:defRPr/>
            </a:lvl3pPr>
            <a:lvl4pPr marL="685800" indent="0">
              <a:buNone/>
              <a:defRPr/>
            </a:lvl4pPr>
            <a:lvl5pPr marL="914400" indent="0">
              <a:buNone/>
              <a:defRPr/>
            </a:lvl5pPr>
          </a:lstStyle>
          <a:p>
            <a:pPr lvl="0"/>
            <a:r>
              <a:rPr lang="en-US" dirty="0"/>
              <a:t>Click to edit Master text styles</a:t>
            </a:r>
          </a:p>
        </p:txBody>
      </p:sp>
    </p:spTree>
    <p:extLst>
      <p:ext uri="{BB962C8B-B14F-4D97-AF65-F5344CB8AC3E}">
        <p14:creationId xmlns:p14="http://schemas.microsoft.com/office/powerpoint/2010/main" val="3946633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Bar Title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Tree>
    <p:extLst>
      <p:ext uri="{BB962C8B-B14F-4D97-AF65-F5344CB8AC3E}">
        <p14:creationId xmlns:p14="http://schemas.microsoft.com/office/powerpoint/2010/main" val="121452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Bar Title and 1/1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3" name="Text Placeholder 2"/>
          <p:cNvSpPr>
            <a:spLocks noGrp="1"/>
          </p:cNvSpPr>
          <p:nvPr>
            <p:ph type="body" sz="quarter" idx="11"/>
          </p:nvPr>
        </p:nvSpPr>
        <p:spPr>
          <a:xfrm>
            <a:off x="182564" y="2225040"/>
            <a:ext cx="8778875" cy="38984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5" hasCustomPrompt="1"/>
          </p:nvPr>
        </p:nvSpPr>
        <p:spPr>
          <a:xfrm>
            <a:off x="174943" y="1270847"/>
            <a:ext cx="8778875" cy="607484"/>
          </a:xfrm>
        </p:spPr>
        <p:txBody>
          <a:bodyPr anchor="ctr"/>
          <a:lstStyle>
            <a:lvl1pPr marL="0" indent="0" algn="l">
              <a:lnSpc>
                <a:spcPct val="80000"/>
              </a:lnSpc>
              <a:buNone/>
              <a:defRPr sz="1800" b="1">
                <a:solidFill>
                  <a:schemeClr val="accent3"/>
                </a:solidFill>
              </a:defRPr>
            </a:lvl1pPr>
          </a:lstStyle>
          <a:p>
            <a:pPr lvl="0"/>
            <a:r>
              <a:rPr lang="en-US" dirty="0"/>
              <a:t>SUBHEAD SET IN 18PT ARIAL BOLD</a:t>
            </a:r>
          </a:p>
        </p:txBody>
      </p:sp>
    </p:spTree>
    <p:extLst>
      <p:ext uri="{BB962C8B-B14F-4D97-AF65-F5344CB8AC3E}">
        <p14:creationId xmlns:p14="http://schemas.microsoft.com/office/powerpoint/2010/main" val="2529829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ange Bar Title and 2/2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4" name="Content Placeholder 3"/>
          <p:cNvSpPr>
            <a:spLocks noGrp="1"/>
          </p:cNvSpPr>
          <p:nvPr>
            <p:ph sz="quarter" idx="14"/>
          </p:nvPr>
        </p:nvSpPr>
        <p:spPr>
          <a:xfrm>
            <a:off x="182564" y="2225039"/>
            <a:ext cx="4267517" cy="3898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5" hasCustomPrompt="1"/>
          </p:nvPr>
        </p:nvSpPr>
        <p:spPr>
          <a:xfrm>
            <a:off x="174698" y="1270001"/>
            <a:ext cx="8786740" cy="615211"/>
          </a:xfrm>
        </p:spPr>
        <p:txBody>
          <a:bodyPr wrap="square" anchor="ctr"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8" name="Content Placeholder 3"/>
          <p:cNvSpPr>
            <a:spLocks noGrp="1"/>
          </p:cNvSpPr>
          <p:nvPr>
            <p:ph sz="quarter" idx="16"/>
          </p:nvPr>
        </p:nvSpPr>
        <p:spPr>
          <a:xfrm>
            <a:off x="4693922" y="2225039"/>
            <a:ext cx="4267517" cy="3898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525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Bar Title and 3/3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564" y="224367"/>
            <a:ext cx="8778875" cy="1042336"/>
          </a:xfrm>
          <a:solidFill>
            <a:schemeClr val="tx2"/>
          </a:solidFill>
        </p:spPr>
        <p:txBody>
          <a:bodyPr tIns="91440" bIns="0" anchor="ctr">
            <a:noAutofit/>
          </a:bodyPr>
          <a:lstStyle>
            <a:lvl1pPr marL="0" indent="0">
              <a:lnSpc>
                <a:spcPct val="80000"/>
              </a:lnSpc>
              <a:buNone/>
              <a:defRPr sz="2800" b="1" baseline="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b="1" dirty="0"/>
              <a:t>HEADLINE SET IN 28PT ARIAL BOLD</a:t>
            </a:r>
            <a:endParaRPr lang="en-US" dirty="0"/>
          </a:p>
        </p:txBody>
      </p:sp>
      <p:sp>
        <p:nvSpPr>
          <p:cNvPr id="4" name="Text Placeholder 2"/>
          <p:cNvSpPr>
            <a:spLocks noGrp="1"/>
          </p:cNvSpPr>
          <p:nvPr>
            <p:ph type="body" sz="quarter" idx="15" hasCustomPrompt="1"/>
          </p:nvPr>
        </p:nvSpPr>
        <p:spPr>
          <a:xfrm>
            <a:off x="174698" y="1270001"/>
            <a:ext cx="8786740" cy="615211"/>
          </a:xfrm>
        </p:spPr>
        <p:txBody>
          <a:bodyPr wrap="square" anchor="ctr" anchorCtr="0"/>
          <a:lstStyle>
            <a:lvl1pPr marL="0" indent="0" algn="l">
              <a:lnSpc>
                <a:spcPct val="80000"/>
              </a:lnSpc>
              <a:buNone/>
              <a:defRPr sz="1800" b="1">
                <a:solidFill>
                  <a:schemeClr val="accent3"/>
                </a:solidFill>
              </a:defRPr>
            </a:lvl1pPr>
          </a:lstStyle>
          <a:p>
            <a:pPr lvl="0"/>
            <a:r>
              <a:rPr lang="en-US" dirty="0"/>
              <a:t>SUBHEAD SET IN 18PT ARIAL BOLD</a:t>
            </a:r>
          </a:p>
        </p:txBody>
      </p:sp>
      <p:sp>
        <p:nvSpPr>
          <p:cNvPr id="9" name="Content Placeholder 3"/>
          <p:cNvSpPr>
            <a:spLocks noGrp="1"/>
          </p:cNvSpPr>
          <p:nvPr>
            <p:ph sz="quarter" idx="17"/>
          </p:nvPr>
        </p:nvSpPr>
        <p:spPr>
          <a:xfrm>
            <a:off x="6149340"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8"/>
          </p:nvPr>
        </p:nvSpPr>
        <p:spPr>
          <a:xfrm>
            <a:off x="3165952"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9"/>
          </p:nvPr>
        </p:nvSpPr>
        <p:spPr>
          <a:xfrm>
            <a:off x="182563" y="2214880"/>
            <a:ext cx="2812098" cy="390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82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D4C7E-C175-45AE-A8E8-A3CC9BC58083}" type="datetimeFigureOut">
              <a:rPr lang="fr-CA" smtClean="0"/>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60141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llery 1 image - left">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184784" y="224365"/>
            <a:ext cx="4410076" cy="5900928"/>
          </a:xfrm>
          <a:solidFill>
            <a:schemeClr val="bg1">
              <a:lumMod val="95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4594860" y="224367"/>
            <a:ext cx="4366578" cy="5900927"/>
          </a:xfrm>
          <a:solidFill>
            <a:schemeClr val="tx2"/>
          </a:solidFill>
        </p:spPr>
        <p:txBody>
          <a:bodyPr wrap="square" lIns="91440" tIns="91440" anchor="t"/>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j-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dirty="0"/>
              <a:t>TODAY’S MEETING AGENDA</a:t>
            </a:r>
          </a:p>
          <a:p>
            <a:endParaRPr lang="en-US" dirty="0"/>
          </a:p>
          <a:p>
            <a:endParaRPr lang="en-US" dirty="0"/>
          </a:p>
        </p:txBody>
      </p:sp>
      <p:sp>
        <p:nvSpPr>
          <p:cNvPr id="6" name="Text Placeholder 5"/>
          <p:cNvSpPr>
            <a:spLocks noGrp="1"/>
          </p:cNvSpPr>
          <p:nvPr>
            <p:ph type="body" sz="quarter" idx="21"/>
          </p:nvPr>
        </p:nvSpPr>
        <p:spPr>
          <a:xfrm>
            <a:off x="4594226" y="1498600"/>
            <a:ext cx="4367213" cy="447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4853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y 1 image - right">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73904" y="224365"/>
            <a:ext cx="4389120" cy="5899152"/>
          </a:xfrm>
          <a:solidFill>
            <a:schemeClr val="bg1">
              <a:lumMod val="95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182564" y="224367"/>
            <a:ext cx="4391025" cy="5899151"/>
          </a:xfrm>
          <a:solidFill>
            <a:schemeClr val="tx2"/>
          </a:solidFill>
        </p:spPr>
        <p:txBody>
          <a:bodyPr anchor="t"/>
          <a:lstStyle>
            <a:lvl1pPr marL="457200" marR="0" indent="-457200" algn="l" defTabSz="914400" rtl="0" eaLnBrk="0" fontAlgn="base" latinLnBrk="0" hangingPunct="0">
              <a:lnSpc>
                <a:spcPct val="80000"/>
              </a:lnSpc>
              <a:spcBef>
                <a:spcPct val="0"/>
              </a:spcBef>
              <a:spcAft>
                <a:spcPct val="0"/>
              </a:spcAft>
              <a:buClrTx/>
              <a:buSzTx/>
              <a:buFont typeface="Arial" panose="020B0604020202020204" pitchFamily="34" charset="0"/>
              <a:buNone/>
              <a:tabLst>
                <a:tab pos="457200" algn="r"/>
                <a:tab pos="914400" algn="r"/>
              </a:tabLst>
              <a:defRPr sz="28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marL="0" marR="0" lvl="0" indent="0" algn="l" defTabSz="914400" rtl="0" eaLnBrk="0" fontAlgn="base" latinLnBrk="0" hangingPunct="0">
              <a:lnSpc>
                <a:spcPct val="100000"/>
              </a:lnSpc>
              <a:spcBef>
                <a:spcPct val="0"/>
              </a:spcBef>
              <a:spcAft>
                <a:spcPct val="0"/>
              </a:spcAft>
              <a:buClrTx/>
              <a:buSzTx/>
              <a:buFont typeface="Arial" charset="0"/>
              <a:buNone/>
              <a:tabLst>
                <a:tab pos="457200" algn="r"/>
                <a:tab pos="914400" algn="r"/>
              </a:tabLst>
              <a:defRPr/>
            </a:pPr>
            <a:r>
              <a:rPr kumimoji="0" lang="en-US" sz="2800" b="1" i="0" u="none" strike="noStrike" kern="1200" cap="none" spc="0" normalizeH="0" baseline="0" noProof="0" dirty="0">
                <a:ln>
                  <a:noFill/>
                </a:ln>
                <a:solidFill>
                  <a:prstClr val="white"/>
                </a:solidFill>
                <a:effectLst/>
                <a:uLnTx/>
                <a:uFillTx/>
                <a:latin typeface="+mn-lt"/>
                <a:ea typeface="+mn-ea"/>
                <a:cs typeface="+mn-cs"/>
              </a:rPr>
              <a:t>HEADLINE SET IN 28PT ARIAL BOLD</a:t>
            </a:r>
          </a:p>
          <a:p>
            <a:pPr marL="0" marR="0" lvl="0" indent="0" algn="l" defTabSz="914400" rtl="0" eaLnBrk="0" fontAlgn="base" latinLnBrk="0" hangingPunct="0">
              <a:lnSpc>
                <a:spcPct val="100000"/>
              </a:lnSpc>
              <a:spcBef>
                <a:spcPct val="0"/>
              </a:spcBef>
              <a:spcAft>
                <a:spcPct val="0"/>
              </a:spcAft>
              <a:buClrTx/>
              <a:buSzTx/>
              <a:tabLst>
                <a:tab pos="457200" algn="r"/>
                <a:tab pos="914400" algn="r"/>
              </a:tabLst>
              <a:defRPr/>
            </a:pPr>
            <a:endParaRPr kumimoji="0" lang="en-US" sz="2800" b="1" i="0" u="none" strike="noStrike" kern="1200" cap="none" spc="0" normalizeH="0" baseline="0" noProof="0" dirty="0">
              <a:ln>
                <a:noFill/>
              </a:ln>
              <a:solidFill>
                <a:prstClr val="white"/>
              </a:solidFill>
              <a:effectLst/>
              <a:uLnTx/>
              <a:uFillTx/>
              <a:latin typeface="+mn-lt"/>
              <a:ea typeface="+mn-ea"/>
              <a:cs typeface="+mn-cs"/>
            </a:endParaRPr>
          </a:p>
        </p:txBody>
      </p:sp>
      <p:sp>
        <p:nvSpPr>
          <p:cNvPr id="4" name="Text Placeholder 5"/>
          <p:cNvSpPr>
            <a:spLocks noGrp="1"/>
          </p:cNvSpPr>
          <p:nvPr>
            <p:ph type="body" sz="quarter" idx="21"/>
          </p:nvPr>
        </p:nvSpPr>
        <p:spPr>
          <a:xfrm>
            <a:off x="182564" y="1498600"/>
            <a:ext cx="4367213" cy="447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749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y 2 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182564" y="224367"/>
            <a:ext cx="4389437" cy="3890433"/>
          </a:xfrm>
          <a:solidFill>
            <a:schemeClr val="bg1">
              <a:lumMod val="95000"/>
            </a:schemeClr>
          </a:solidFill>
        </p:spPr>
        <p:txBody>
          <a:bodyPr/>
          <a:lstStyle>
            <a:lvl1pPr>
              <a:defRPr sz="1200" b="1"/>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4561326" y="224367"/>
            <a:ext cx="4400113" cy="3890433"/>
          </a:xfrm>
          <a:solidFill>
            <a:schemeClr val="tx1">
              <a:lumMod val="20000"/>
              <a:lumOff val="80000"/>
            </a:schemeClr>
          </a:solidFill>
        </p:spPr>
        <p:txBody>
          <a:bodyPr/>
          <a:lstStyle>
            <a:lvl1pPr>
              <a:defRPr sz="1200" b="1"/>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182564" y="4114800"/>
            <a:ext cx="4389436" cy="2011680"/>
          </a:xfrm>
          <a:solidFill>
            <a:schemeClr val="tx2"/>
          </a:solidFill>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16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algn="l"/>
            <a:r>
              <a:rPr lang="en-US" altLang="en-US" sz="1600" dirty="0">
                <a:solidFill>
                  <a:prstClr val="white"/>
                </a:solidFill>
              </a:rPr>
              <a:t>Body text set in 16pt Arial Regular. </a:t>
            </a:r>
            <a:r>
              <a:rPr lang="en-US" altLang="en-US" sz="1600" dirty="0" err="1">
                <a:solidFill>
                  <a:prstClr val="white"/>
                </a:solidFill>
              </a:rPr>
              <a:t>Otatiorrum</a:t>
            </a:r>
            <a:r>
              <a:rPr lang="en-US" altLang="en-US" sz="1600" dirty="0">
                <a:solidFill>
                  <a:prstClr val="white"/>
                </a:solidFill>
              </a:rPr>
              <a:t>, </a:t>
            </a:r>
            <a:r>
              <a:rPr lang="en-US" altLang="en-US" sz="1600" dirty="0" err="1">
                <a:solidFill>
                  <a:prstClr val="white"/>
                </a:solidFill>
              </a:rPr>
              <a:t>tempe</a:t>
            </a:r>
            <a:r>
              <a:rPr lang="en-US" altLang="en-US" sz="1600" dirty="0">
                <a:solidFill>
                  <a:prstClr val="white"/>
                </a:solidFill>
              </a:rPr>
              <a:t> </a:t>
            </a:r>
            <a:r>
              <a:rPr lang="en-US" altLang="en-US" sz="1600" dirty="0" err="1">
                <a:solidFill>
                  <a:prstClr val="white"/>
                </a:solidFill>
              </a:rPr>
              <a:t>verum</a:t>
            </a:r>
            <a:r>
              <a:rPr lang="en-US" altLang="en-US" sz="1600" dirty="0">
                <a:solidFill>
                  <a:prstClr val="white"/>
                </a:solidFill>
              </a:rPr>
              <a:t> </a:t>
            </a:r>
            <a:r>
              <a:rPr lang="en-US" altLang="en-US" sz="1600" dirty="0" err="1">
                <a:solidFill>
                  <a:prstClr val="white"/>
                </a:solidFill>
              </a:rPr>
              <a:t>num</a:t>
            </a:r>
            <a:r>
              <a:rPr lang="en-US" altLang="en-US" sz="1600" dirty="0">
                <a:solidFill>
                  <a:prstClr val="white"/>
                </a:solidFill>
              </a:rPr>
              <a:t> cum </a:t>
            </a:r>
            <a:r>
              <a:rPr lang="en-US" altLang="en-US" sz="1600" dirty="0" err="1">
                <a:solidFill>
                  <a:prstClr val="white"/>
                </a:solidFill>
              </a:rPr>
              <a:t>harit</a:t>
            </a:r>
            <a:r>
              <a:rPr lang="en-US" altLang="en-US" sz="1600" dirty="0">
                <a:solidFill>
                  <a:prstClr val="white"/>
                </a:solidFill>
              </a:rPr>
              <a:t> </a:t>
            </a:r>
            <a:r>
              <a:rPr lang="en-US" altLang="en-US" sz="1600" dirty="0" err="1">
                <a:solidFill>
                  <a:prstClr val="white"/>
                </a:solidFill>
              </a:rPr>
              <a:t>vel</a:t>
            </a:r>
            <a:r>
              <a:rPr lang="en-US" altLang="en-US" sz="1600" dirty="0">
                <a:solidFill>
                  <a:prstClr val="white"/>
                </a:solidFill>
              </a:rPr>
              <a:t> int. </a:t>
            </a:r>
            <a:r>
              <a:rPr lang="en-US" altLang="en-US" sz="1600" dirty="0" err="1">
                <a:solidFill>
                  <a:prstClr val="white"/>
                </a:solidFill>
              </a:rPr>
              <a:t>Depuso</a:t>
            </a:r>
            <a:r>
              <a:rPr lang="en-US" altLang="en-US" sz="1600" dirty="0">
                <a:solidFill>
                  <a:prstClr val="white"/>
                </a:solidFill>
              </a:rPr>
              <a:t> </a:t>
            </a:r>
            <a:r>
              <a:rPr lang="en-US" altLang="en-US" sz="1600" dirty="0" err="1">
                <a:solidFill>
                  <a:prstClr val="white"/>
                </a:solidFill>
              </a:rPr>
              <a:t>consequo</a:t>
            </a:r>
            <a:r>
              <a:rPr lang="en-US" altLang="en-US" sz="1600" dirty="0">
                <a:solidFill>
                  <a:prstClr val="white"/>
                </a:solidFill>
              </a:rPr>
              <a:t> </a:t>
            </a:r>
            <a:r>
              <a:rPr lang="en-US" altLang="en-US" sz="1600" dirty="0" err="1">
                <a:solidFill>
                  <a:prstClr val="white"/>
                </a:solidFill>
              </a:rPr>
              <a:t>expellori</a:t>
            </a:r>
            <a:r>
              <a:rPr lang="en-US" altLang="en-US" sz="1600" dirty="0">
                <a:solidFill>
                  <a:prstClr val="white"/>
                </a:solidFill>
              </a:rPr>
              <a:t> qui con rest, </a:t>
            </a:r>
            <a:r>
              <a:rPr lang="en-US" altLang="en-US" sz="1600" dirty="0" err="1">
                <a:solidFill>
                  <a:prstClr val="white"/>
                </a:solidFill>
              </a:rPr>
              <a:t>unt</a:t>
            </a:r>
            <a:r>
              <a:rPr lang="en-US" altLang="en-US" sz="1600" dirty="0">
                <a:solidFill>
                  <a:prstClr val="white"/>
                </a:solidFill>
              </a:rPr>
              <a:t> </a:t>
            </a:r>
            <a:r>
              <a:rPr lang="en-US" altLang="en-US" sz="1600" dirty="0" err="1">
                <a:solidFill>
                  <a:prstClr val="white"/>
                </a:solidFill>
              </a:rPr>
              <a:t>aut</a:t>
            </a:r>
            <a:r>
              <a:rPr lang="en-US" altLang="en-US" sz="1600" dirty="0">
                <a:solidFill>
                  <a:prstClr val="white"/>
                </a:solidFill>
              </a:rPr>
              <a:t> qui </a:t>
            </a:r>
            <a:r>
              <a:rPr lang="en-US" altLang="en-US" sz="1600" dirty="0" err="1">
                <a:solidFill>
                  <a:prstClr val="white"/>
                </a:solidFill>
              </a:rPr>
              <a:t>veniet</a:t>
            </a:r>
            <a:r>
              <a:rPr lang="en-US" altLang="en-US" sz="1600" dirty="0">
                <a:solidFill>
                  <a:prstClr val="white"/>
                </a:solidFill>
              </a:rPr>
              <a:t> qui </a:t>
            </a:r>
            <a:r>
              <a:rPr lang="en-US" altLang="en-US" sz="1600" dirty="0" err="1">
                <a:solidFill>
                  <a:prstClr val="white"/>
                </a:solidFill>
              </a:rPr>
              <a:t>rehenit</a:t>
            </a:r>
            <a:r>
              <a:rPr lang="en-US" altLang="en-US" sz="1600" dirty="0">
                <a:solidFill>
                  <a:prstClr val="white"/>
                </a:solidFill>
              </a:rPr>
              <a:t>. </a:t>
            </a:r>
            <a:endParaRPr lang="en-US" altLang="en-US" b="1" dirty="0"/>
          </a:p>
        </p:txBody>
      </p:sp>
      <p:sp>
        <p:nvSpPr>
          <p:cNvPr id="5" name="Text Placeholder 36"/>
          <p:cNvSpPr>
            <a:spLocks noGrp="1"/>
          </p:cNvSpPr>
          <p:nvPr>
            <p:ph type="body" sz="quarter" idx="19" hasCustomPrompt="1"/>
          </p:nvPr>
        </p:nvSpPr>
        <p:spPr>
          <a:xfrm>
            <a:off x="4572000" y="4114800"/>
            <a:ext cx="4389436" cy="2011680"/>
          </a:xfrm>
          <a:solidFill>
            <a:schemeClr val="tx1"/>
          </a:solidFill>
        </p:spPr>
        <p:txBody>
          <a:bodyPr anchor="ctr"/>
          <a:lstStyle>
            <a:lvl1pPr marL="0" marR="0" indent="0" algn="l" defTabSz="457200" rtl="0" eaLnBrk="0" fontAlgn="base" latinLnBrk="0" hangingPunct="0">
              <a:lnSpc>
                <a:spcPct val="100000"/>
              </a:lnSpc>
              <a:spcBef>
                <a:spcPct val="0"/>
              </a:spcBef>
              <a:spcAft>
                <a:spcPct val="0"/>
              </a:spcAft>
              <a:buClrTx/>
              <a:buSzTx/>
              <a:buFontTx/>
              <a:buNone/>
              <a:tabLst/>
              <a:defRPr sz="1600" b="0"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pPr algn="l"/>
            <a:r>
              <a:rPr lang="en-US" altLang="en-US" sz="1600" dirty="0">
                <a:solidFill>
                  <a:prstClr val="white"/>
                </a:solidFill>
              </a:rPr>
              <a:t>Body text set in 16pt Arial Regular. </a:t>
            </a:r>
            <a:r>
              <a:rPr lang="en-US" altLang="en-US" sz="1600" dirty="0" err="1">
                <a:solidFill>
                  <a:prstClr val="white"/>
                </a:solidFill>
              </a:rPr>
              <a:t>Otatiorrum</a:t>
            </a:r>
            <a:r>
              <a:rPr lang="en-US" altLang="en-US" sz="1600" dirty="0">
                <a:solidFill>
                  <a:prstClr val="white"/>
                </a:solidFill>
              </a:rPr>
              <a:t>, </a:t>
            </a:r>
            <a:r>
              <a:rPr lang="en-US" altLang="en-US" sz="1600" dirty="0" err="1">
                <a:solidFill>
                  <a:prstClr val="white"/>
                </a:solidFill>
              </a:rPr>
              <a:t>tempe</a:t>
            </a:r>
            <a:r>
              <a:rPr lang="en-US" altLang="en-US" sz="1600" dirty="0">
                <a:solidFill>
                  <a:prstClr val="white"/>
                </a:solidFill>
              </a:rPr>
              <a:t> </a:t>
            </a:r>
            <a:r>
              <a:rPr lang="en-US" altLang="en-US" sz="1600" dirty="0" err="1">
                <a:solidFill>
                  <a:prstClr val="white"/>
                </a:solidFill>
              </a:rPr>
              <a:t>verum</a:t>
            </a:r>
            <a:r>
              <a:rPr lang="en-US" altLang="en-US" sz="1600" dirty="0">
                <a:solidFill>
                  <a:prstClr val="white"/>
                </a:solidFill>
              </a:rPr>
              <a:t> </a:t>
            </a:r>
            <a:r>
              <a:rPr lang="en-US" altLang="en-US" sz="1600" dirty="0" err="1">
                <a:solidFill>
                  <a:prstClr val="white"/>
                </a:solidFill>
              </a:rPr>
              <a:t>num</a:t>
            </a:r>
            <a:r>
              <a:rPr lang="en-US" altLang="en-US" sz="1600" dirty="0">
                <a:solidFill>
                  <a:prstClr val="white"/>
                </a:solidFill>
              </a:rPr>
              <a:t> cum </a:t>
            </a:r>
            <a:r>
              <a:rPr lang="en-US" altLang="en-US" sz="1600" dirty="0" err="1">
                <a:solidFill>
                  <a:prstClr val="white"/>
                </a:solidFill>
              </a:rPr>
              <a:t>harit</a:t>
            </a:r>
            <a:r>
              <a:rPr lang="en-US" altLang="en-US" sz="1600" dirty="0">
                <a:solidFill>
                  <a:prstClr val="white"/>
                </a:solidFill>
              </a:rPr>
              <a:t> </a:t>
            </a:r>
            <a:r>
              <a:rPr lang="en-US" altLang="en-US" sz="1600" dirty="0" err="1">
                <a:solidFill>
                  <a:prstClr val="white"/>
                </a:solidFill>
              </a:rPr>
              <a:t>vel</a:t>
            </a:r>
            <a:r>
              <a:rPr lang="en-US" altLang="en-US" sz="1600" dirty="0">
                <a:solidFill>
                  <a:prstClr val="white"/>
                </a:solidFill>
              </a:rPr>
              <a:t> int. </a:t>
            </a:r>
            <a:r>
              <a:rPr lang="en-US" altLang="en-US" sz="1600" dirty="0" err="1">
                <a:solidFill>
                  <a:prstClr val="white"/>
                </a:solidFill>
              </a:rPr>
              <a:t>Depuso</a:t>
            </a:r>
            <a:r>
              <a:rPr lang="en-US" altLang="en-US" sz="1600" dirty="0">
                <a:solidFill>
                  <a:prstClr val="white"/>
                </a:solidFill>
              </a:rPr>
              <a:t> </a:t>
            </a:r>
            <a:r>
              <a:rPr lang="en-US" altLang="en-US" sz="1600" dirty="0" err="1">
                <a:solidFill>
                  <a:prstClr val="white"/>
                </a:solidFill>
              </a:rPr>
              <a:t>consequo</a:t>
            </a:r>
            <a:r>
              <a:rPr lang="en-US" altLang="en-US" sz="1600" dirty="0">
                <a:solidFill>
                  <a:prstClr val="white"/>
                </a:solidFill>
              </a:rPr>
              <a:t> </a:t>
            </a:r>
            <a:r>
              <a:rPr lang="en-US" altLang="en-US" sz="1600" dirty="0" err="1">
                <a:solidFill>
                  <a:prstClr val="white"/>
                </a:solidFill>
              </a:rPr>
              <a:t>expellori</a:t>
            </a:r>
            <a:r>
              <a:rPr lang="en-US" altLang="en-US" sz="1600" dirty="0">
                <a:solidFill>
                  <a:prstClr val="white"/>
                </a:solidFill>
              </a:rPr>
              <a:t> qui con rest, </a:t>
            </a:r>
            <a:r>
              <a:rPr lang="en-US" altLang="en-US" sz="1600" dirty="0" err="1">
                <a:solidFill>
                  <a:prstClr val="white"/>
                </a:solidFill>
              </a:rPr>
              <a:t>unt</a:t>
            </a:r>
            <a:r>
              <a:rPr lang="en-US" altLang="en-US" sz="1600" dirty="0">
                <a:solidFill>
                  <a:prstClr val="white"/>
                </a:solidFill>
              </a:rPr>
              <a:t> </a:t>
            </a:r>
            <a:r>
              <a:rPr lang="en-US" altLang="en-US" sz="1600" dirty="0" err="1">
                <a:solidFill>
                  <a:prstClr val="white"/>
                </a:solidFill>
              </a:rPr>
              <a:t>aut</a:t>
            </a:r>
            <a:r>
              <a:rPr lang="en-US" altLang="en-US" sz="1600" dirty="0">
                <a:solidFill>
                  <a:prstClr val="white"/>
                </a:solidFill>
              </a:rPr>
              <a:t> qui </a:t>
            </a:r>
            <a:r>
              <a:rPr lang="en-US" altLang="en-US" sz="1600" dirty="0" err="1">
                <a:solidFill>
                  <a:prstClr val="white"/>
                </a:solidFill>
              </a:rPr>
              <a:t>veniet</a:t>
            </a:r>
            <a:r>
              <a:rPr lang="en-US" altLang="en-US" sz="1600" dirty="0">
                <a:solidFill>
                  <a:prstClr val="white"/>
                </a:solidFill>
              </a:rPr>
              <a:t> qui </a:t>
            </a:r>
            <a:r>
              <a:rPr lang="en-US" altLang="en-US" sz="1600" dirty="0" err="1">
                <a:solidFill>
                  <a:prstClr val="white"/>
                </a:solidFill>
              </a:rPr>
              <a:t>rehenit</a:t>
            </a:r>
            <a:r>
              <a:rPr lang="en-US" altLang="en-US" sz="1600" dirty="0">
                <a:solidFill>
                  <a:prstClr val="white"/>
                </a:solidFill>
              </a:rPr>
              <a:t>. </a:t>
            </a:r>
            <a:endParaRPr lang="en-US" altLang="en-US" b="1" dirty="0"/>
          </a:p>
        </p:txBody>
      </p:sp>
    </p:spTree>
    <p:extLst>
      <p:ext uri="{BB962C8B-B14F-4D97-AF65-F5344CB8AC3E}">
        <p14:creationId xmlns:p14="http://schemas.microsoft.com/office/powerpoint/2010/main" val="304634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y 4 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81526" y="213783"/>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6777039"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1" name="Picture Placeholder 24"/>
          <p:cNvSpPr>
            <a:spLocks noGrp="1"/>
          </p:cNvSpPr>
          <p:nvPr>
            <p:ph type="pic" sz="quarter" idx="16"/>
          </p:nvPr>
        </p:nvSpPr>
        <p:spPr>
          <a:xfrm>
            <a:off x="4581526"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2" name="Picture Placeholder 24"/>
          <p:cNvSpPr>
            <a:spLocks noGrp="1"/>
          </p:cNvSpPr>
          <p:nvPr>
            <p:ph type="pic" sz="quarter" idx="17"/>
          </p:nvPr>
        </p:nvSpPr>
        <p:spPr>
          <a:xfrm>
            <a:off x="6777039"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4581525" y="2161118"/>
            <a:ext cx="4391025" cy="1993900"/>
          </a:xfrm>
          <a:solidFill>
            <a:schemeClr val="tx2"/>
          </a:solidFill>
        </p:spPr>
        <p:txBody>
          <a:bodyPr anchor="ctr"/>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p:txBody>
      </p:sp>
      <p:sp>
        <p:nvSpPr>
          <p:cNvPr id="12" name="Text Placeholder 2"/>
          <p:cNvSpPr>
            <a:spLocks noGrp="1"/>
          </p:cNvSpPr>
          <p:nvPr>
            <p:ph type="body" sz="quarter" idx="19"/>
          </p:nvPr>
        </p:nvSpPr>
        <p:spPr>
          <a:xfrm>
            <a:off x="182563" y="224367"/>
            <a:ext cx="4405312" cy="5899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76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y 8 Images">
    <p:spTree>
      <p:nvGrpSpPr>
        <p:cNvPr id="1" name=""/>
        <p:cNvGrpSpPr/>
        <p:nvPr/>
      </p:nvGrpSpPr>
      <p:grpSpPr>
        <a:xfrm>
          <a:off x="0" y="0"/>
          <a:ext cx="0" cy="0"/>
          <a:chOff x="0" y="0"/>
          <a:chExt cx="0" cy="0"/>
        </a:xfrm>
      </p:grpSpPr>
      <p:sp>
        <p:nvSpPr>
          <p:cNvPr id="11" name="Rectangle 10"/>
          <p:cNvSpPr/>
          <p:nvPr userDrawn="1"/>
        </p:nvSpPr>
        <p:spPr>
          <a:xfrm>
            <a:off x="190500" y="2171701"/>
            <a:ext cx="8782050" cy="1993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25" name="Picture Placeholder 24"/>
          <p:cNvSpPr>
            <a:spLocks noGrp="1"/>
          </p:cNvSpPr>
          <p:nvPr>
            <p:ph type="pic" sz="quarter" idx="10"/>
          </p:nvPr>
        </p:nvSpPr>
        <p:spPr>
          <a:xfrm>
            <a:off x="190500" y="203201"/>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dirty="0"/>
              <a:t>Click icon to add picture</a:t>
            </a:r>
          </a:p>
        </p:txBody>
      </p:sp>
      <p:sp>
        <p:nvSpPr>
          <p:cNvPr id="26" name="Picture Placeholder 24"/>
          <p:cNvSpPr>
            <a:spLocks noGrp="1"/>
          </p:cNvSpPr>
          <p:nvPr>
            <p:ph type="pic" sz="quarter" idx="11"/>
          </p:nvPr>
        </p:nvSpPr>
        <p:spPr>
          <a:xfrm>
            <a:off x="2386014"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7" name="Picture Placeholder 24"/>
          <p:cNvSpPr>
            <a:spLocks noGrp="1"/>
          </p:cNvSpPr>
          <p:nvPr>
            <p:ph type="pic" sz="quarter" idx="12"/>
          </p:nvPr>
        </p:nvSpPr>
        <p:spPr>
          <a:xfrm>
            <a:off x="4581526" y="213783"/>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8" name="Picture Placeholder 24"/>
          <p:cNvSpPr>
            <a:spLocks noGrp="1"/>
          </p:cNvSpPr>
          <p:nvPr>
            <p:ph type="pic" sz="quarter" idx="13"/>
          </p:nvPr>
        </p:nvSpPr>
        <p:spPr>
          <a:xfrm>
            <a:off x="6777039" y="213783"/>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29" name="Picture Placeholder 24"/>
          <p:cNvSpPr>
            <a:spLocks noGrp="1"/>
          </p:cNvSpPr>
          <p:nvPr>
            <p:ph type="pic" sz="quarter" idx="14"/>
          </p:nvPr>
        </p:nvSpPr>
        <p:spPr>
          <a:xfrm>
            <a:off x="190500"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0" name="Picture Placeholder 24"/>
          <p:cNvSpPr>
            <a:spLocks noGrp="1"/>
          </p:cNvSpPr>
          <p:nvPr>
            <p:ph type="pic" sz="quarter" idx="15"/>
          </p:nvPr>
        </p:nvSpPr>
        <p:spPr>
          <a:xfrm>
            <a:off x="2386014"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1" name="Picture Placeholder 24"/>
          <p:cNvSpPr>
            <a:spLocks noGrp="1"/>
          </p:cNvSpPr>
          <p:nvPr>
            <p:ph type="pic" sz="quarter" idx="16"/>
          </p:nvPr>
        </p:nvSpPr>
        <p:spPr>
          <a:xfrm>
            <a:off x="4581526" y="4148669"/>
            <a:ext cx="2195513" cy="1968500"/>
          </a:xfrm>
          <a:solidFill>
            <a:schemeClr val="tx1">
              <a:lumMod val="40000"/>
              <a:lumOff val="6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2" name="Picture Placeholder 24"/>
          <p:cNvSpPr>
            <a:spLocks noGrp="1"/>
          </p:cNvSpPr>
          <p:nvPr>
            <p:ph type="pic" sz="quarter" idx="17"/>
          </p:nvPr>
        </p:nvSpPr>
        <p:spPr>
          <a:xfrm>
            <a:off x="6777039" y="4148669"/>
            <a:ext cx="2195513" cy="1968500"/>
          </a:xfrm>
          <a:solidFill>
            <a:schemeClr val="tx1">
              <a:lumMod val="20000"/>
              <a:lumOff val="80000"/>
            </a:schemeClr>
          </a:solidFill>
        </p:spPr>
        <p:txBody>
          <a:bodyPr/>
          <a:lstStyle>
            <a:lvl1pPr marL="0" indent="0">
              <a:buNone/>
              <a:defRPr sz="1200" b="1">
                <a:solidFill>
                  <a:schemeClr val="bg1"/>
                </a:solidFill>
              </a:defRPr>
            </a:lvl1pPr>
          </a:lstStyle>
          <a:p>
            <a:pPr lvl="0"/>
            <a:r>
              <a:rPr lang="en-US" noProof="0"/>
              <a:t>Click icon to add picture</a:t>
            </a:r>
            <a:endParaRPr lang="en-US" noProof="0" dirty="0"/>
          </a:p>
        </p:txBody>
      </p:sp>
      <p:sp>
        <p:nvSpPr>
          <p:cNvPr id="37" name="Text Placeholder 36"/>
          <p:cNvSpPr>
            <a:spLocks noGrp="1"/>
          </p:cNvSpPr>
          <p:nvPr>
            <p:ph type="body" sz="quarter" idx="18" hasCustomPrompt="1"/>
          </p:nvPr>
        </p:nvSpPr>
        <p:spPr>
          <a:xfrm>
            <a:off x="190500" y="2161118"/>
            <a:ext cx="8782050" cy="1993900"/>
          </a:xfrm>
          <a:solidFill>
            <a:schemeClr val="tx2"/>
          </a:solidFill>
        </p:spPr>
        <p:txBody>
          <a:bodyPr anchor="ctr"/>
          <a:lstStyle>
            <a:lvl1pPr marL="0" marR="0" indent="0" algn="l" defTabSz="914400" rtl="0" eaLnBrk="0" fontAlgn="base" latinLnBrk="0" hangingPunct="0">
              <a:lnSpc>
                <a:spcPct val="80000"/>
              </a:lnSpc>
              <a:spcBef>
                <a:spcPct val="0"/>
              </a:spcBef>
              <a:spcAft>
                <a:spcPct val="0"/>
              </a:spcAft>
              <a:buClrTx/>
              <a:buSzTx/>
              <a:buFont typeface="Arial" charset="0"/>
              <a:buNone/>
              <a:tabLst>
                <a:tab pos="457200" algn="r"/>
                <a:tab pos="914400" algn="r"/>
              </a:tabLst>
              <a:defRPr sz="2800" b="1" baseline="0">
                <a:solidFill>
                  <a:schemeClr val="bg1"/>
                </a:solidFill>
                <a:latin typeface="+mn-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p:txBody>
      </p:sp>
    </p:spTree>
    <p:extLst>
      <p:ext uri="{BB962C8B-B14F-4D97-AF65-F5344CB8AC3E}">
        <p14:creationId xmlns:p14="http://schemas.microsoft.com/office/powerpoint/2010/main" val="3262370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y 6 Iimages">
    <p:spTree>
      <p:nvGrpSpPr>
        <p:cNvPr id="1" name=""/>
        <p:cNvGrpSpPr/>
        <p:nvPr/>
      </p:nvGrpSpPr>
      <p:grpSpPr>
        <a:xfrm>
          <a:off x="0" y="0"/>
          <a:ext cx="0" cy="0"/>
          <a:chOff x="0" y="0"/>
          <a:chExt cx="0" cy="0"/>
        </a:xfrm>
      </p:grpSpPr>
      <p:sp>
        <p:nvSpPr>
          <p:cNvPr id="27" name="Picture Placeholder 24"/>
          <p:cNvSpPr>
            <a:spLocks noGrp="1"/>
          </p:cNvSpPr>
          <p:nvPr>
            <p:ph type="pic" sz="quarter" idx="12"/>
          </p:nvPr>
        </p:nvSpPr>
        <p:spPr>
          <a:xfrm>
            <a:off x="4566286" y="224367"/>
            <a:ext cx="2195513" cy="1968500"/>
          </a:xfrm>
          <a:solidFill>
            <a:schemeClr val="bg1">
              <a:lumMod val="95000"/>
            </a:schemeClr>
          </a:solidFill>
        </p:spPr>
        <p:txBody>
          <a:bodyPr/>
          <a:lstStyle>
            <a:lvl1pPr>
              <a:defRPr sz="1200" b="1"/>
            </a:lvl1pPr>
          </a:lstStyle>
          <a:p>
            <a:pPr lvl="0"/>
            <a:r>
              <a:rPr lang="en-US" noProof="0" dirty="0"/>
              <a:t>Click icon to add picture</a:t>
            </a:r>
          </a:p>
        </p:txBody>
      </p:sp>
      <p:sp>
        <p:nvSpPr>
          <p:cNvPr id="28" name="Picture Placeholder 24"/>
          <p:cNvSpPr>
            <a:spLocks noGrp="1"/>
          </p:cNvSpPr>
          <p:nvPr>
            <p:ph type="pic" sz="quarter" idx="13"/>
          </p:nvPr>
        </p:nvSpPr>
        <p:spPr>
          <a:xfrm>
            <a:off x="6761800" y="224367"/>
            <a:ext cx="2199639" cy="1968500"/>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31" name="Picture Placeholder 24"/>
          <p:cNvSpPr>
            <a:spLocks noGrp="1"/>
          </p:cNvSpPr>
          <p:nvPr>
            <p:ph type="pic" sz="quarter" idx="16"/>
          </p:nvPr>
        </p:nvSpPr>
        <p:spPr>
          <a:xfrm>
            <a:off x="4566286" y="4179149"/>
            <a:ext cx="2200596" cy="1944369"/>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32" name="Picture Placeholder 24"/>
          <p:cNvSpPr>
            <a:spLocks noGrp="1"/>
          </p:cNvSpPr>
          <p:nvPr>
            <p:ph type="pic" sz="quarter" idx="17"/>
          </p:nvPr>
        </p:nvSpPr>
        <p:spPr>
          <a:xfrm>
            <a:off x="6761799" y="4179149"/>
            <a:ext cx="2199640" cy="1944369"/>
          </a:xfrm>
          <a:solidFill>
            <a:schemeClr val="bg1">
              <a:lumMod val="95000"/>
            </a:schemeClr>
          </a:solidFill>
        </p:spPr>
        <p:txBody>
          <a:bodyPr/>
          <a:lstStyle>
            <a:lvl1pPr>
              <a:defRPr sz="1200" b="1"/>
            </a:lvl1pPr>
          </a:lstStyle>
          <a:p>
            <a:pPr lvl="0"/>
            <a:r>
              <a:rPr lang="en-US" noProof="0" dirty="0"/>
              <a:t>Click icon to add picture</a:t>
            </a:r>
          </a:p>
        </p:txBody>
      </p:sp>
      <p:sp>
        <p:nvSpPr>
          <p:cNvPr id="7" name="Picture Placeholder 24"/>
          <p:cNvSpPr>
            <a:spLocks noGrp="1"/>
          </p:cNvSpPr>
          <p:nvPr>
            <p:ph type="pic" sz="quarter" idx="18"/>
          </p:nvPr>
        </p:nvSpPr>
        <p:spPr>
          <a:xfrm>
            <a:off x="4556761" y="2184400"/>
            <a:ext cx="2205038" cy="2020149"/>
          </a:xfrm>
          <a:solidFill>
            <a:schemeClr val="bg1">
              <a:lumMod val="95000"/>
            </a:schemeClr>
          </a:solidFill>
        </p:spPr>
        <p:txBody>
          <a:bodyPr/>
          <a:lstStyle>
            <a:lvl1pPr>
              <a:defRPr sz="1200" b="1"/>
            </a:lvl1pPr>
          </a:lstStyle>
          <a:p>
            <a:pPr lvl="0"/>
            <a:r>
              <a:rPr lang="en-US" noProof="0" dirty="0"/>
              <a:t>Click icon to add picture</a:t>
            </a:r>
          </a:p>
        </p:txBody>
      </p:sp>
      <p:sp>
        <p:nvSpPr>
          <p:cNvPr id="8" name="Picture Placeholder 24"/>
          <p:cNvSpPr>
            <a:spLocks noGrp="1"/>
          </p:cNvSpPr>
          <p:nvPr>
            <p:ph type="pic" sz="quarter" idx="19"/>
          </p:nvPr>
        </p:nvSpPr>
        <p:spPr>
          <a:xfrm>
            <a:off x="6761800" y="2184400"/>
            <a:ext cx="2199639" cy="2020149"/>
          </a:xfrm>
          <a:solidFill>
            <a:schemeClr val="tx1">
              <a:lumMod val="20000"/>
              <a:lumOff val="80000"/>
            </a:schemeClr>
          </a:solidFill>
        </p:spPr>
        <p:txBody>
          <a:bodyPr/>
          <a:lstStyle>
            <a:lvl1pPr>
              <a:defRPr sz="1200" b="1"/>
            </a:lvl1pPr>
          </a:lstStyle>
          <a:p>
            <a:pPr lvl="0"/>
            <a:r>
              <a:rPr lang="en-US" noProof="0" dirty="0"/>
              <a:t>Click icon to add picture</a:t>
            </a:r>
          </a:p>
        </p:txBody>
      </p:sp>
      <p:sp>
        <p:nvSpPr>
          <p:cNvPr id="12" name="Text Placeholder 36"/>
          <p:cNvSpPr>
            <a:spLocks noGrp="1"/>
          </p:cNvSpPr>
          <p:nvPr>
            <p:ph type="body" sz="quarter" idx="20" hasCustomPrompt="1"/>
          </p:nvPr>
        </p:nvSpPr>
        <p:spPr>
          <a:xfrm>
            <a:off x="182564" y="224367"/>
            <a:ext cx="4391025" cy="5899151"/>
          </a:xfrm>
          <a:solidFill>
            <a:schemeClr val="tx2"/>
          </a:solidFill>
        </p:spPr>
        <p:txBody>
          <a:bodyPr lIns="91440" tIns="91440" anchor="t"/>
          <a:lstStyle>
            <a:lvl1pPr marL="0" marR="0" indent="0" algn="l" defTabSz="457200" rtl="0" eaLnBrk="0" fontAlgn="base" latinLnBrk="0" hangingPunct="0">
              <a:lnSpc>
                <a:spcPct val="80000"/>
              </a:lnSpc>
              <a:spcBef>
                <a:spcPct val="0"/>
              </a:spcBef>
              <a:spcAft>
                <a:spcPct val="0"/>
              </a:spcAft>
              <a:buClrTx/>
              <a:buSzTx/>
              <a:buFont typeface="Arial" charset="0"/>
              <a:buNone/>
              <a:tabLst/>
              <a:defRPr sz="2800" b="1" baseline="0">
                <a:solidFill>
                  <a:schemeClr val="bg1"/>
                </a:solidFill>
                <a:latin typeface="+mj-lt"/>
              </a:defRPr>
            </a:lvl1pPr>
            <a:lvl2pPr marL="274320" algn="ctr">
              <a:defRPr>
                <a:solidFill>
                  <a:schemeClr val="bg1"/>
                </a:solidFill>
              </a:defRPr>
            </a:lvl2pPr>
            <a:lvl3pPr marL="274320" algn="ctr">
              <a:defRPr>
                <a:solidFill>
                  <a:schemeClr val="bg1"/>
                </a:solidFill>
              </a:defRPr>
            </a:lvl3pPr>
            <a:lvl4pPr marL="274320" algn="ctr">
              <a:defRPr>
                <a:solidFill>
                  <a:schemeClr val="bg1"/>
                </a:solidFill>
              </a:defRPr>
            </a:lvl4pPr>
            <a:lvl5pPr marL="274320" algn="ctr">
              <a:defRPr>
                <a:solidFill>
                  <a:schemeClr val="bg1"/>
                </a:solidFill>
              </a:defRPr>
            </a:lvl5pPr>
          </a:lstStyle>
          <a:p>
            <a:r>
              <a:rPr lang="en-US" sz="2800" b="1" dirty="0"/>
              <a:t>HEADLINE SET IN 28PT ARIAL BOLD</a:t>
            </a:r>
          </a:p>
          <a:p>
            <a:endParaRPr lang="en-US" sz="2800" b="1" dirty="0"/>
          </a:p>
        </p:txBody>
      </p:sp>
      <p:sp>
        <p:nvSpPr>
          <p:cNvPr id="3" name="Text Placeholder 2"/>
          <p:cNvSpPr>
            <a:spLocks noGrp="1"/>
          </p:cNvSpPr>
          <p:nvPr>
            <p:ph type="body" sz="quarter" idx="21"/>
          </p:nvPr>
        </p:nvSpPr>
        <p:spPr>
          <a:xfrm>
            <a:off x="182564" y="1397000"/>
            <a:ext cx="4391025" cy="467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918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819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Orange">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2564" y="224367"/>
            <a:ext cx="8778875" cy="5924551"/>
          </a:xfrm>
          <a:solidFill>
            <a:schemeClr val="bg1">
              <a:lumMod val="95000"/>
            </a:schemeClr>
          </a:solidFill>
        </p:spPr>
        <p:txBody>
          <a:bodyPr/>
          <a:lstStyle/>
          <a:p>
            <a:endParaRPr lang="en-US" dirty="0"/>
          </a:p>
        </p:txBody>
      </p:sp>
      <p:sp>
        <p:nvSpPr>
          <p:cNvPr id="2" name="Title 1"/>
          <p:cNvSpPr>
            <a:spLocks noGrp="1"/>
          </p:cNvSpPr>
          <p:nvPr>
            <p:ph type="title"/>
          </p:nvPr>
        </p:nvSpPr>
        <p:spPr>
          <a:xfrm>
            <a:off x="437803" y="592686"/>
            <a:ext cx="7772400" cy="2201315"/>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1104707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ng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5087758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y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7504175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3EBD4C7E-C175-45AE-A8E8-A3CC9BC58083}" type="datetimeFigureOut">
              <a:rPr lang="fr-CA" smtClean="0"/>
              <a:t>2018-05-02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762847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idnight Blu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93266988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Turquoise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5057506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y Divider">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82564" y="224367"/>
            <a:ext cx="8778875" cy="59253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37803" y="1659486"/>
            <a:ext cx="7772400" cy="2494031"/>
          </a:xfrm>
        </p:spPr>
        <p:txBody>
          <a:bodyPr/>
          <a:lstStyle>
            <a:lvl1pPr algn="l">
              <a:defRPr sz="4400" b="1" cap="all">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71608327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371725" y="2097618"/>
            <a:ext cx="4357688"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25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239"/>
            <a:ext cx="8341774" cy="96946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00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3EBD4C7E-C175-45AE-A8E8-A3CC9BC58083}" type="datetimeFigureOut">
              <a:rPr lang="fr-CA" smtClean="0"/>
              <a:t>2018-05-02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33020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3EBD4C7E-C175-45AE-A8E8-A3CC9BC58083}" type="datetimeFigureOut">
              <a:rPr lang="fr-CA" smtClean="0"/>
              <a:t>2018-05-02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316982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D4C7E-C175-45AE-A8E8-A3CC9BC58083}" type="datetimeFigureOut">
              <a:rPr lang="fr-CA" smtClean="0"/>
              <a:t>2018-05-02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368659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D4C7E-C175-45AE-A8E8-A3CC9BC58083}" type="datetimeFigureOut">
              <a:rPr lang="fr-CA" smtClean="0"/>
              <a:t>2018-05-02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6325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D4C7E-C175-45AE-A8E8-A3CC9BC58083}" type="datetimeFigureOut">
              <a:rPr lang="fr-CA" smtClean="0"/>
              <a:t>2018-05-02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BE2EBC0-4FBB-4FBC-9EFF-AEAA8B14D4FA}" type="slidenum">
              <a:rPr lang="fr-CA" smtClean="0"/>
              <a:t>‹#›</a:t>
            </a:fld>
            <a:endParaRPr lang="fr-CA"/>
          </a:p>
        </p:txBody>
      </p:sp>
    </p:spTree>
    <p:extLst>
      <p:ext uri="{BB962C8B-B14F-4D97-AF65-F5344CB8AC3E}">
        <p14:creationId xmlns:p14="http://schemas.microsoft.com/office/powerpoint/2010/main" val="1599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D4C7E-C175-45AE-A8E8-A3CC9BC58083}" type="datetimeFigureOut">
              <a:rPr lang="fr-CA" smtClean="0"/>
              <a:t>2018-05-02</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2EBC0-4FBB-4FBC-9EFF-AEAA8B14D4FA}" type="slidenum">
              <a:rPr lang="fr-CA" smtClean="0"/>
              <a:t>‹#›</a:t>
            </a:fld>
            <a:endParaRPr lang="fr-CA"/>
          </a:p>
        </p:txBody>
      </p:sp>
    </p:spTree>
    <p:extLst>
      <p:ext uri="{BB962C8B-B14F-4D97-AF65-F5344CB8AC3E}">
        <p14:creationId xmlns:p14="http://schemas.microsoft.com/office/powerpoint/2010/main" val="26118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bwMode="auto">
          <a:xfrm>
            <a:off x="7741673" y="6126269"/>
            <a:ext cx="1214617" cy="76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2563" y="224368"/>
            <a:ext cx="8778874"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82564" y="1511807"/>
            <a:ext cx="8778874" cy="46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554038" y="5763684"/>
            <a:ext cx="341312" cy="245533"/>
          </a:xfrm>
          <a:prstGeom prst="rect">
            <a:avLst/>
          </a:prstGeom>
        </p:spPr>
        <p:txBody>
          <a:bodyPr lIns="0" rIns="0" anchor="b"/>
          <a:lstStyle>
            <a:defPPr>
              <a:defRPr lang="en-US"/>
            </a:defPPr>
            <a:lvl1pPr>
              <a:defRPr sz="1000">
                <a:solidFill>
                  <a:schemeClr val="bg1"/>
                </a:solidFill>
              </a:defRPr>
            </a:lvl1pPr>
          </a:lstStyle>
          <a:p>
            <a:pPr defTabSz="457200">
              <a:defRPr/>
            </a:pPr>
            <a:fld id="{FF224A85-7494-4676-A63A-D863BAEC2F49}" type="slidenum">
              <a:rPr lang="en-US" sz="900" smtClean="0">
                <a:solidFill>
                  <a:prstClr val="white"/>
                </a:solidFill>
              </a:rPr>
              <a:pPr defTabSz="457200">
                <a:defRPr/>
              </a:pPr>
              <a:t>‹#›</a:t>
            </a:fld>
            <a:endParaRPr lang="en-US" sz="900" dirty="0">
              <a:solidFill>
                <a:prstClr val="white"/>
              </a:solidFill>
            </a:endParaRPr>
          </a:p>
        </p:txBody>
      </p:sp>
    </p:spTree>
    <p:extLst>
      <p:ext uri="{BB962C8B-B14F-4D97-AF65-F5344CB8AC3E}">
        <p14:creationId xmlns:p14="http://schemas.microsoft.com/office/powerpoint/2010/main" val="6808963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Lst>
  <p:hf hdr="0" ftr="0" dt="0"/>
  <p:txStyles>
    <p:titleStyle>
      <a:lvl1pPr algn="l" defTabSz="457200" rtl="0" eaLnBrk="0" fontAlgn="base" hangingPunct="0">
        <a:lnSpc>
          <a:spcPct val="80000"/>
        </a:lnSpc>
        <a:spcBef>
          <a:spcPct val="0"/>
        </a:spcBef>
        <a:spcAft>
          <a:spcPct val="0"/>
        </a:spcAft>
        <a:defRPr sz="2800" b="1" kern="1200">
          <a:solidFill>
            <a:schemeClr val="tx2"/>
          </a:solidFill>
          <a:latin typeface="+mj-lt"/>
          <a:ea typeface="+mj-ea"/>
          <a:cs typeface="+mj-cs"/>
        </a:defRPr>
      </a:lvl1pPr>
      <a:lvl2pPr algn="l" defTabSz="457200" rtl="0" eaLnBrk="0" fontAlgn="base" hangingPunct="0">
        <a:spcBef>
          <a:spcPct val="0"/>
        </a:spcBef>
        <a:spcAft>
          <a:spcPct val="0"/>
        </a:spcAft>
        <a:defRPr sz="3000" b="1">
          <a:solidFill>
            <a:schemeClr val="tx2"/>
          </a:solidFill>
          <a:latin typeface="Arial" pitchFamily="34" charset="0"/>
        </a:defRPr>
      </a:lvl2pPr>
      <a:lvl3pPr algn="l" defTabSz="457200" rtl="0" eaLnBrk="0" fontAlgn="base" hangingPunct="0">
        <a:spcBef>
          <a:spcPct val="0"/>
        </a:spcBef>
        <a:spcAft>
          <a:spcPct val="0"/>
        </a:spcAft>
        <a:defRPr sz="3000" b="1">
          <a:solidFill>
            <a:schemeClr val="tx2"/>
          </a:solidFill>
          <a:latin typeface="Arial" pitchFamily="34" charset="0"/>
        </a:defRPr>
      </a:lvl3pPr>
      <a:lvl4pPr algn="l" defTabSz="457200" rtl="0" eaLnBrk="0" fontAlgn="base" hangingPunct="0">
        <a:spcBef>
          <a:spcPct val="0"/>
        </a:spcBef>
        <a:spcAft>
          <a:spcPct val="0"/>
        </a:spcAft>
        <a:defRPr sz="3000" b="1">
          <a:solidFill>
            <a:schemeClr val="tx2"/>
          </a:solidFill>
          <a:latin typeface="Arial" pitchFamily="34" charset="0"/>
        </a:defRPr>
      </a:lvl4pPr>
      <a:lvl5pPr algn="l" defTabSz="457200" rtl="0" eaLnBrk="0" fontAlgn="base" hangingPunct="0">
        <a:spcBef>
          <a:spcPct val="0"/>
        </a:spcBef>
        <a:spcAft>
          <a:spcPct val="0"/>
        </a:spcAft>
        <a:defRPr sz="3000" b="1">
          <a:solidFill>
            <a:schemeClr val="tx2"/>
          </a:solidFill>
          <a:latin typeface="Arial" pitchFamily="34" charset="0"/>
        </a:defRPr>
      </a:lvl5pPr>
      <a:lvl6pPr marL="457200" algn="l" defTabSz="457200" rtl="0" fontAlgn="base">
        <a:spcBef>
          <a:spcPct val="0"/>
        </a:spcBef>
        <a:spcAft>
          <a:spcPct val="0"/>
        </a:spcAft>
        <a:defRPr sz="3000" b="1">
          <a:solidFill>
            <a:schemeClr val="tx2"/>
          </a:solidFill>
          <a:latin typeface="Arial" pitchFamily="34" charset="0"/>
        </a:defRPr>
      </a:lvl6pPr>
      <a:lvl7pPr marL="914400" algn="l" defTabSz="457200" rtl="0" fontAlgn="base">
        <a:spcBef>
          <a:spcPct val="0"/>
        </a:spcBef>
        <a:spcAft>
          <a:spcPct val="0"/>
        </a:spcAft>
        <a:defRPr sz="3000" b="1">
          <a:solidFill>
            <a:schemeClr val="tx2"/>
          </a:solidFill>
          <a:latin typeface="Arial" pitchFamily="34" charset="0"/>
        </a:defRPr>
      </a:lvl7pPr>
      <a:lvl8pPr marL="1371600" algn="l" defTabSz="457200" rtl="0" fontAlgn="base">
        <a:spcBef>
          <a:spcPct val="0"/>
        </a:spcBef>
        <a:spcAft>
          <a:spcPct val="0"/>
        </a:spcAft>
        <a:defRPr sz="3000" b="1">
          <a:solidFill>
            <a:schemeClr val="tx2"/>
          </a:solidFill>
          <a:latin typeface="Arial" pitchFamily="34" charset="0"/>
        </a:defRPr>
      </a:lvl8pPr>
      <a:lvl9pPr marL="1828800" algn="l" defTabSz="457200" rtl="0" fontAlgn="base">
        <a:spcBef>
          <a:spcPct val="0"/>
        </a:spcBef>
        <a:spcAft>
          <a:spcPct val="0"/>
        </a:spcAft>
        <a:defRPr sz="3000" b="1">
          <a:solidFill>
            <a:schemeClr val="tx2"/>
          </a:solidFill>
          <a:latin typeface="Arial" pitchFamily="34" charset="0"/>
        </a:defRPr>
      </a:lvl9pPr>
    </p:titleStyle>
    <p:bodyStyle>
      <a:lvl1pPr marL="115888" indent="-1158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1pPr>
      <a:lvl2pPr marL="460375" indent="-23018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2pPr>
      <a:lvl3pPr marL="684213" indent="-223838"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9144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1143000" indent="-228600" algn="l" defTabSz="457200"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animal_health/nahms/equine/downloads/equine15/Eq2015_Rept1.pdf" TargetMode="External"/><Relationship Id="rId2" Type="http://schemas.openxmlformats.org/officeDocument/2006/relationships/hyperlink" Target="https://www.aphis.usda.gov/animal_health/nahms/equine/downloads/equine15/Equine15_is_Mortality.pdf"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aep.org/guidelines/vaccination-guidelines/core-vaccination-guidelin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aaep.org/guidelines/vaccination-guidelines/risk-based-vaccination-guidelin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Melanie Wowk BSc, DVM</a:t>
            </a:r>
            <a:endParaRPr lang="fr-CA" sz="28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6567" r="16567"/>
          <a:stretch>
            <a:fillRect/>
          </a:stretch>
        </p:blipFill>
        <p:spPr/>
      </p:pic>
      <p:sp>
        <p:nvSpPr>
          <p:cNvPr id="4" name="Text Placeholder 3"/>
          <p:cNvSpPr>
            <a:spLocks noGrp="1"/>
          </p:cNvSpPr>
          <p:nvPr>
            <p:ph type="body" sz="half" idx="2"/>
          </p:nvPr>
        </p:nvSpPr>
        <p:spPr/>
        <p:txBody>
          <a:bodyPr>
            <a:normAutofit/>
          </a:bodyPr>
          <a:lstStyle/>
          <a:p>
            <a:r>
              <a:rPr lang="en-US" sz="2800" dirty="0"/>
              <a:t>Manager Veterinary Services</a:t>
            </a:r>
            <a:endParaRPr lang="fr-CA" sz="2800" dirty="0"/>
          </a:p>
        </p:txBody>
      </p:sp>
      <p:sp>
        <p:nvSpPr>
          <p:cNvPr id="5" name="Picture Placeholder 2"/>
          <p:cNvSpPr txBox="1">
            <a:spLocks/>
          </p:cNvSpPr>
          <p:nvPr/>
        </p:nvSpPr>
        <p:spPr>
          <a:xfrm>
            <a:off x="1828800" y="609600"/>
            <a:ext cx="5486400" cy="4114800"/>
          </a:xfrm>
          <a:prstGeom prst="rect">
            <a:avLst/>
          </a:prstGeom>
        </p:spPr>
      </p:sp>
    </p:spTree>
    <p:extLst>
      <p:ext uri="{BB962C8B-B14F-4D97-AF65-F5344CB8AC3E}">
        <p14:creationId xmlns:p14="http://schemas.microsoft.com/office/powerpoint/2010/main" val="161763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Vaccination is </a:t>
            </a:r>
            <a:r>
              <a:rPr lang="en-US" dirty="0">
                <a:solidFill>
                  <a:srgbClr val="FF0000"/>
                </a:solidFill>
              </a:rPr>
              <a:t>NOT</a:t>
            </a:r>
            <a:endParaRPr lang="fr-CA" dirty="0">
              <a:solidFill>
                <a:srgbClr val="FF0000"/>
              </a:solidFill>
            </a:endParaRPr>
          </a:p>
        </p:txBody>
      </p:sp>
      <p:sp>
        <p:nvSpPr>
          <p:cNvPr id="3" name="Content Placeholder 2"/>
          <p:cNvSpPr>
            <a:spLocks noGrp="1"/>
          </p:cNvSpPr>
          <p:nvPr>
            <p:ph idx="1"/>
          </p:nvPr>
        </p:nvSpPr>
        <p:spPr/>
        <p:txBody>
          <a:bodyPr/>
          <a:lstStyle/>
          <a:p>
            <a:r>
              <a:rPr lang="en-US" dirty="0"/>
              <a:t>100% guaranteed to prevent disease</a:t>
            </a:r>
          </a:p>
          <a:p>
            <a:r>
              <a:rPr lang="en-US" dirty="0"/>
              <a:t>Variables in population- bell curve</a:t>
            </a:r>
          </a:p>
          <a:p>
            <a:r>
              <a:rPr lang="en-US" dirty="0"/>
              <a:t>Reduced ability to mount immune response</a:t>
            </a:r>
          </a:p>
          <a:p>
            <a:pPr marL="0" indent="0">
              <a:buNone/>
            </a:pPr>
            <a:r>
              <a:rPr lang="en-US" dirty="0"/>
              <a:t> -poor diet – nutrient deficiencies, energy</a:t>
            </a:r>
          </a:p>
          <a:p>
            <a:pPr marL="0" indent="0">
              <a:buNone/>
            </a:pPr>
            <a:r>
              <a:rPr lang="en-US" dirty="0"/>
              <a:t> -chronic disease </a:t>
            </a:r>
            <a:r>
              <a:rPr lang="en-US" dirty="0" err="1"/>
              <a:t>ie</a:t>
            </a:r>
            <a:r>
              <a:rPr lang="en-US" dirty="0"/>
              <a:t>. Cushing’s, EMS</a:t>
            </a:r>
          </a:p>
          <a:p>
            <a:pPr marL="0" indent="0">
              <a:buNone/>
            </a:pPr>
            <a:r>
              <a:rPr lang="en-US" dirty="0"/>
              <a:t> -already exposed and harboring infection</a:t>
            </a:r>
          </a:p>
          <a:p>
            <a:pPr marL="0" indent="0">
              <a:buNone/>
            </a:pPr>
            <a:endParaRPr lang="fr-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953000"/>
            <a:ext cx="2819400" cy="1905000"/>
          </a:xfrm>
          <a:prstGeom prst="rect">
            <a:avLst/>
          </a:prstGeom>
        </p:spPr>
      </p:pic>
    </p:spTree>
    <p:extLst>
      <p:ext uri="{BB962C8B-B14F-4D97-AF65-F5344CB8AC3E}">
        <p14:creationId xmlns:p14="http://schemas.microsoft.com/office/powerpoint/2010/main" val="405872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idx="1"/>
          </p:nvPr>
        </p:nvSpPr>
        <p:spPr>
          <a:xfrm>
            <a:off x="457200" y="2057400"/>
            <a:ext cx="8229600" cy="4800600"/>
          </a:xfrm>
        </p:spPr>
        <p:txBody>
          <a:bodyPr/>
          <a:lstStyle/>
          <a:p>
            <a:r>
              <a:rPr lang="en-US" dirty="0"/>
              <a:t>Anaphylaxis = “allergic reaction”</a:t>
            </a:r>
          </a:p>
          <a:p>
            <a:pPr marL="0" indent="0">
              <a:buNone/>
            </a:pPr>
            <a:r>
              <a:rPr lang="en-US" dirty="0"/>
              <a:t>  -EPINEPHRINE on hand! Know the dose!</a:t>
            </a:r>
          </a:p>
          <a:p>
            <a:pPr marL="0" indent="0">
              <a:buNone/>
            </a:pPr>
            <a:r>
              <a:rPr lang="en-US" dirty="0"/>
              <a:t>  -+/- anti-histamine</a:t>
            </a:r>
          </a:p>
          <a:p>
            <a:r>
              <a:rPr lang="en-US" dirty="0"/>
              <a:t>Inflammation at injection site</a:t>
            </a:r>
          </a:p>
          <a:p>
            <a:pPr marL="0" indent="0">
              <a:buNone/>
            </a:pPr>
            <a:r>
              <a:rPr lang="en-US" dirty="0"/>
              <a:t>  -lumps/bumps</a:t>
            </a:r>
          </a:p>
          <a:p>
            <a:pPr marL="0" indent="0">
              <a:buNone/>
            </a:pPr>
            <a:r>
              <a:rPr lang="en-US" dirty="0"/>
              <a:t>  -swelling, heat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2400"/>
            <a:ext cx="2171700" cy="2105025"/>
          </a:xfrm>
          <a:prstGeom prst="rect">
            <a:avLst/>
          </a:prstGeom>
        </p:spPr>
      </p:pic>
    </p:spTree>
    <p:extLst>
      <p:ext uri="{BB962C8B-B14F-4D97-AF65-F5344CB8AC3E}">
        <p14:creationId xmlns:p14="http://schemas.microsoft.com/office/powerpoint/2010/main" val="8435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BE SAFE</a:t>
            </a:r>
            <a:endParaRPr lang="fr-CA"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219200"/>
            <a:ext cx="6400800" cy="4953000"/>
          </a:xfrm>
        </p:spPr>
      </p:pic>
      <p:sp>
        <p:nvSpPr>
          <p:cNvPr id="3" name="Rectangle 2"/>
          <p:cNvSpPr/>
          <p:nvPr/>
        </p:nvSpPr>
        <p:spPr>
          <a:xfrm>
            <a:off x="2036626" y="6172200"/>
            <a:ext cx="2535374" cy="369332"/>
          </a:xfrm>
          <a:prstGeom prst="rect">
            <a:avLst/>
          </a:prstGeom>
        </p:spPr>
        <p:txBody>
          <a:bodyPr wrap="none">
            <a:spAutoFit/>
          </a:bodyPr>
          <a:lstStyle/>
          <a:p>
            <a:r>
              <a:rPr lang="fr-CA" dirty="0"/>
              <a:t>Morwint.deviantart.com </a:t>
            </a:r>
          </a:p>
        </p:txBody>
      </p:sp>
    </p:spTree>
    <p:extLst>
      <p:ext uri="{BB962C8B-B14F-4D97-AF65-F5344CB8AC3E}">
        <p14:creationId xmlns:p14="http://schemas.microsoft.com/office/powerpoint/2010/main" val="285105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14400"/>
            <a:ext cx="6781800" cy="5181599"/>
          </a:xfrm>
          <a:prstGeom prst="rect">
            <a:avLst/>
          </a:prstGeom>
        </p:spPr>
      </p:pic>
    </p:spTree>
    <p:extLst>
      <p:ext uri="{BB962C8B-B14F-4D97-AF65-F5344CB8AC3E}">
        <p14:creationId xmlns:p14="http://schemas.microsoft.com/office/powerpoint/2010/main" val="415620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162799"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62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7620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3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CA" altLang="en-US"/>
          </a:p>
        </p:txBody>
      </p:sp>
      <p:sp>
        <p:nvSpPr>
          <p:cNvPr id="19459" name="Text Placeholder 2"/>
          <p:cNvSpPr>
            <a:spLocks noGrp="1"/>
          </p:cNvSpPr>
          <p:nvPr>
            <p:ph type="body" idx="1"/>
          </p:nvPr>
        </p:nvSpPr>
        <p:spPr/>
        <p:txBody>
          <a:bodyPr/>
          <a:lstStyle/>
          <a:p>
            <a:endParaRPr lang="en-CA" altLang="en-US"/>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28375" t="23820" r="26672" b="15565"/>
          <a:stretch>
            <a:fillRect/>
          </a:stretch>
        </p:blipFill>
        <p:spPr bwMode="auto">
          <a:xfrm>
            <a:off x="0" y="0"/>
            <a:ext cx="9177338" cy="69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92772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28642" t="24057" r="26274" b="15565"/>
          <a:stretch>
            <a:fillRect/>
          </a:stretch>
        </p:blipFill>
        <p:spPr bwMode="auto">
          <a:xfrm>
            <a:off x="-15875" y="0"/>
            <a:ext cx="9159875"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13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a:t>QUESTIONS?</a:t>
            </a:r>
            <a:endParaRPr lang="fr-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19062"/>
            <a:ext cx="5343525" cy="6667500"/>
          </a:xfrm>
          <a:prstGeom prst="rect">
            <a:avLst/>
          </a:prstGeom>
        </p:spPr>
      </p:pic>
    </p:spTree>
    <p:extLst>
      <p:ext uri="{BB962C8B-B14F-4D97-AF65-F5344CB8AC3E}">
        <p14:creationId xmlns:p14="http://schemas.microsoft.com/office/powerpoint/2010/main" val="18105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8107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chemeClr val="accent6">
              <a:lumMod val="75000"/>
            </a:schemeClr>
          </a:solidFill>
        </p:spPr>
        <p:txBody>
          <a:bodyPr/>
          <a:lstStyle/>
          <a:p>
            <a:pPr>
              <a:lnSpc>
                <a:spcPct val="100000"/>
              </a:lnSpc>
            </a:pPr>
            <a:r>
              <a:rPr lang="en-US" dirty="0">
                <a:effectLst>
                  <a:outerShdw blurRad="38100" dist="38100" dir="2700000" algn="tl">
                    <a:srgbClr val="000000">
                      <a:alpha val="43137"/>
                    </a:srgbClr>
                  </a:outerShdw>
                </a:effectLst>
              </a:rPr>
              <a:t>Equine respiratory disease</a:t>
            </a:r>
          </a:p>
        </p:txBody>
      </p:sp>
      <p:sp>
        <p:nvSpPr>
          <p:cNvPr id="12" name="Content Placeholder 11"/>
          <p:cNvSpPr>
            <a:spLocks noGrp="1"/>
          </p:cNvSpPr>
          <p:nvPr>
            <p:ph type="body" sz="quarter" idx="10"/>
          </p:nvPr>
        </p:nvSpPr>
        <p:spPr>
          <a:xfrm>
            <a:off x="2735264" y="2717800"/>
            <a:ext cx="6226175" cy="3405717"/>
          </a:xfrm>
        </p:spPr>
        <p:txBody>
          <a:bodyPr/>
          <a:lstStyle/>
          <a:p>
            <a:pPr lvl="1">
              <a:spcBef>
                <a:spcPts val="600"/>
              </a:spcBef>
            </a:pPr>
            <a:r>
              <a:rPr lang="en-US" sz="2400" dirty="0"/>
              <a:t>10-15% of equine deaths are due to respiratory disease</a:t>
            </a:r>
          </a:p>
          <a:p>
            <a:pPr lvl="1">
              <a:spcBef>
                <a:spcPts val="600"/>
              </a:spcBef>
            </a:pPr>
            <a:r>
              <a:rPr lang="en-US" sz="2400" dirty="0"/>
              <a:t>Respiratory disease is a common conditions for which antibiotic</a:t>
            </a:r>
          </a:p>
          <a:p>
            <a:pPr marL="457200" lvl="1" indent="0">
              <a:spcBef>
                <a:spcPts val="600"/>
              </a:spcBef>
              <a:buNone/>
            </a:pPr>
            <a:r>
              <a:rPr lang="en-US" sz="2400" dirty="0"/>
              <a:t>    treatment is prescribed.</a:t>
            </a:r>
          </a:p>
          <a:p>
            <a:pPr marL="457200" lvl="1" indent="0">
              <a:spcBef>
                <a:spcPts val="600"/>
              </a:spcBef>
              <a:buNone/>
            </a:pPr>
            <a:r>
              <a:rPr lang="en-US" sz="2400" dirty="0"/>
              <a:t>                                           </a:t>
            </a:r>
          </a:p>
        </p:txBody>
      </p:sp>
      <p:sp>
        <p:nvSpPr>
          <p:cNvPr id="4" name="Text Placeholder 3"/>
          <p:cNvSpPr>
            <a:spLocks noGrp="1"/>
          </p:cNvSpPr>
          <p:nvPr>
            <p:ph type="body" sz="quarter" idx="15"/>
          </p:nvPr>
        </p:nvSpPr>
        <p:spPr>
          <a:xfrm>
            <a:off x="2735262" y="224367"/>
            <a:ext cx="6226175" cy="2087033"/>
          </a:xfrm>
        </p:spPr>
        <p:txBody>
          <a:bodyPr/>
          <a:lstStyle/>
          <a:p>
            <a:pPr>
              <a:lnSpc>
                <a:spcPct val="100000"/>
              </a:lnSpc>
            </a:pPr>
            <a:r>
              <a:rPr lang="en-US" sz="3200" dirty="0">
                <a:solidFill>
                  <a:schemeClr val="accent6">
                    <a:lumMod val="75000"/>
                  </a:schemeClr>
                </a:solidFill>
              </a:rPr>
              <a:t>Respiratory disease is the leading infectious cause of death in horses of all ages</a:t>
            </a:r>
          </a:p>
        </p:txBody>
      </p:sp>
      <p:sp>
        <p:nvSpPr>
          <p:cNvPr id="16" name="TextBox 15"/>
          <p:cNvSpPr txBox="1"/>
          <p:nvPr/>
        </p:nvSpPr>
        <p:spPr>
          <a:xfrm>
            <a:off x="182562" y="6144736"/>
            <a:ext cx="8885238" cy="553998"/>
          </a:xfrm>
          <a:prstGeom prst="rect">
            <a:avLst/>
          </a:prstGeom>
          <a:noFill/>
        </p:spPr>
        <p:txBody>
          <a:bodyPr wrap="square" rtlCol="0">
            <a:spAutoFit/>
          </a:bodyPr>
          <a:lstStyle/>
          <a:p>
            <a:r>
              <a:rPr lang="en-US" sz="1000" dirty="0">
                <a:solidFill>
                  <a:schemeClr val="accent3"/>
                </a:solidFill>
                <a:hlinkClick r:id="rId2"/>
              </a:rPr>
              <a:t>https://www.aphis.usda.gov/animal_health/nahms/equine/downloads/equine15/Equine15_is_Mortality.pdf</a:t>
            </a:r>
            <a:endParaRPr lang="en-US" sz="1000" dirty="0">
              <a:solidFill>
                <a:schemeClr val="accent3"/>
              </a:solidFill>
            </a:endParaRPr>
          </a:p>
          <a:p>
            <a:r>
              <a:rPr lang="en-US" sz="1000" dirty="0">
                <a:solidFill>
                  <a:schemeClr val="accent3"/>
                </a:solidFill>
                <a:hlinkClick r:id="rId3"/>
              </a:rPr>
              <a:t>https://www.aphis.usda.gov/animal_health/nahms/equine/downloads/equine15/Eq2015_Rept1.pdf</a:t>
            </a:r>
            <a:endParaRPr lang="en-US" sz="1000" dirty="0">
              <a:solidFill>
                <a:schemeClr val="accent3"/>
              </a:solidFill>
            </a:endParaRPr>
          </a:p>
          <a:p>
            <a:r>
              <a:rPr lang="en-US" sz="1000" dirty="0"/>
              <a:t>Accessed November 1, 2017</a:t>
            </a:r>
          </a:p>
        </p:txBody>
      </p:sp>
    </p:spTree>
    <p:extLst>
      <p:ext uri="{BB962C8B-B14F-4D97-AF65-F5344CB8AC3E}">
        <p14:creationId xmlns:p14="http://schemas.microsoft.com/office/powerpoint/2010/main" val="14846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Australian Flu Outbreak 2007</a:t>
            </a:r>
            <a:endParaRPr lang="fr-CA"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A country of naïve horses- felt safe because of “strict quarantine procedures”</a:t>
                </a:r>
              </a:p>
              <a:p>
                <a:r>
                  <a:rPr lang="en-US" dirty="0"/>
                  <a:t>The virus escaped the quarantine station.</a:t>
                </a:r>
              </a:p>
              <a:p>
                <a:r>
                  <a:rPr lang="en-US" dirty="0">
                    <a:ea typeface="MS PGothic"/>
                    <a:cs typeface="MS PGothic"/>
                  </a:rPr>
                  <a:t>May have sub-clinical (no signs they are sick) or convalescent shedding of virus for 8 days</a:t>
                </a:r>
                <a:endParaRPr lang="en-US" dirty="0"/>
              </a:p>
              <a:p>
                <a:r>
                  <a:rPr lang="en-US" dirty="0"/>
                  <a:t>Involved 10,000 properties totaling 280,000</a:t>
                </a:r>
                <a:r>
                  <a:rPr lang="en-US" baseline="-25000" dirty="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𝑘𝑚</m:t>
                        </m:r>
                      </m:e>
                      <m:sup>
                        <m:r>
                          <a:rPr lang="en-US" b="0" i="1" dirty="0" smtClean="0">
                            <a:latin typeface="Cambria Math"/>
                          </a:rPr>
                          <m:t>2</m:t>
                        </m:r>
                      </m:sup>
                    </m:sSup>
                  </m:oMath>
                </a14:m>
                <a:endParaRPr lang="en-US" dirty="0"/>
              </a:p>
              <a:p>
                <a:r>
                  <a:rPr lang="en-US" dirty="0"/>
                  <a:t>140,000 horses vaccinated to quell new infections</a:t>
                </a:r>
              </a:p>
              <a:p>
                <a:pPr marL="0" indent="0">
                  <a:buNone/>
                </a:pPr>
                <a:endParaRPr lang="fr-CA"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2830" r="-1407" b="-2291"/>
                </a:stretch>
              </a:blipFill>
            </p:spPr>
            <p:txBody>
              <a:bodyPr/>
              <a:lstStyle/>
              <a:p>
                <a:r>
                  <a:rPr lang="fr-CA">
                    <a:noFill/>
                  </a:rPr>
                  <a:t> </a:t>
                </a:r>
              </a:p>
            </p:txBody>
          </p:sp>
        </mc:Fallback>
      </mc:AlternateContent>
    </p:spTree>
    <p:extLst>
      <p:ext uri="{BB962C8B-B14F-4D97-AF65-F5344CB8AC3E}">
        <p14:creationId xmlns:p14="http://schemas.microsoft.com/office/powerpoint/2010/main" val="416284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West Nile Virus Reaches NA</a:t>
            </a:r>
            <a:endParaRPr lang="fr-CA" dirty="0">
              <a:solidFill>
                <a:schemeClr val="accent6">
                  <a:lumMod val="75000"/>
                </a:schemeClr>
              </a:solidFill>
            </a:endParaRPr>
          </a:p>
        </p:txBody>
      </p:sp>
      <p:sp>
        <p:nvSpPr>
          <p:cNvPr id="3" name="Content Placeholder 2"/>
          <p:cNvSpPr>
            <a:spLocks noGrp="1"/>
          </p:cNvSpPr>
          <p:nvPr>
            <p:ph idx="1"/>
          </p:nvPr>
        </p:nvSpPr>
        <p:spPr/>
        <p:txBody>
          <a:bodyPr/>
          <a:lstStyle/>
          <a:p>
            <a:r>
              <a:rPr lang="en-US" dirty="0"/>
              <a:t>Spread by mosquitos</a:t>
            </a:r>
          </a:p>
          <a:p>
            <a:r>
              <a:rPr lang="en-US" dirty="0"/>
              <a:t>Initially a “foreign” disease</a:t>
            </a:r>
          </a:p>
          <a:p>
            <a:r>
              <a:rPr lang="en-US" dirty="0"/>
              <a:t>First diagnosed in NY in 1999- 36% of infected horses died</a:t>
            </a:r>
          </a:p>
          <a:p>
            <a:r>
              <a:rPr lang="en-US" dirty="0"/>
              <a:t>West Nile Innovator is credited for helping reduce the number of cases in the US by nearly 70% from 2002 to 2003</a:t>
            </a:r>
            <a:endParaRPr lang="fr-CA" dirty="0"/>
          </a:p>
        </p:txBody>
      </p:sp>
    </p:spTree>
    <p:extLst>
      <p:ext uri="{BB962C8B-B14F-4D97-AF65-F5344CB8AC3E}">
        <p14:creationId xmlns:p14="http://schemas.microsoft.com/office/powerpoint/2010/main" val="330418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Tetanus</a:t>
            </a:r>
            <a:endParaRPr lang="fr-CA"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en-US" dirty="0"/>
              <a:t>A soil borne organism that enters through wounds in the skin- even those too small to be seen</a:t>
            </a:r>
          </a:p>
          <a:p>
            <a:r>
              <a:rPr lang="en-US" dirty="0"/>
              <a:t>Castration, foaling, through the umbilicus- any opening of the skin barrier</a:t>
            </a:r>
          </a:p>
          <a:p>
            <a:r>
              <a:rPr lang="en-US" dirty="0"/>
              <a:t>The availability of the anti-toxin has been questionable so vaccination is important</a:t>
            </a:r>
          </a:p>
          <a:p>
            <a:r>
              <a:rPr lang="en-US" dirty="0"/>
              <a:t>Once clinical signs appear survival rates are low</a:t>
            </a:r>
            <a:endParaRPr lang="fr-CA" dirty="0"/>
          </a:p>
        </p:txBody>
      </p:sp>
    </p:spTree>
    <p:extLst>
      <p:ext uri="{BB962C8B-B14F-4D97-AF65-F5344CB8AC3E}">
        <p14:creationId xmlns:p14="http://schemas.microsoft.com/office/powerpoint/2010/main" val="53668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564" y="224367"/>
            <a:ext cx="8778875" cy="766233"/>
          </a:xfrm>
        </p:spPr>
        <p:txBody>
          <a:bodyPr/>
          <a:lstStyle/>
          <a:p>
            <a:pPr>
              <a:lnSpc>
                <a:spcPct val="100000"/>
              </a:lnSpc>
            </a:pPr>
            <a:r>
              <a:rPr lang="en-US" dirty="0">
                <a:effectLst>
                  <a:outerShdw blurRad="38100" dist="38100" dir="2700000" algn="tl">
                    <a:srgbClr val="000000">
                      <a:alpha val="43137"/>
                    </a:srgbClr>
                  </a:outerShdw>
                </a:effectLst>
              </a:rPr>
              <a:t>Equine Disease Classifications</a:t>
            </a:r>
          </a:p>
        </p:txBody>
      </p:sp>
      <p:sp>
        <p:nvSpPr>
          <p:cNvPr id="4" name="Text Placeholder 3"/>
          <p:cNvSpPr>
            <a:spLocks noGrp="1"/>
          </p:cNvSpPr>
          <p:nvPr>
            <p:ph type="body" sz="quarter" idx="15"/>
          </p:nvPr>
        </p:nvSpPr>
        <p:spPr>
          <a:xfrm>
            <a:off x="174698" y="1066800"/>
            <a:ext cx="6911902" cy="1752600"/>
          </a:xfrm>
        </p:spPr>
        <p:txBody>
          <a:bodyPr/>
          <a:lstStyle/>
          <a:p>
            <a:pPr>
              <a:lnSpc>
                <a:spcPct val="100000"/>
              </a:lnSpc>
            </a:pPr>
            <a:r>
              <a:rPr lang="en-US" sz="2400" dirty="0"/>
              <a:t>American Association of Equine Practitioners (AAEP) classifies equine diseases as </a:t>
            </a:r>
            <a:br>
              <a:rPr lang="en-US" sz="2400" dirty="0"/>
            </a:br>
            <a:r>
              <a:rPr lang="en-US" sz="2400" dirty="0"/>
              <a:t>“core” or “risk-based”</a:t>
            </a:r>
          </a:p>
        </p:txBody>
      </p:sp>
      <p:graphicFrame>
        <p:nvGraphicFramePr>
          <p:cNvPr id="6" name="Diagram 5"/>
          <p:cNvGraphicFramePr/>
          <p:nvPr>
            <p:extLst>
              <p:ext uri="{D42A27DB-BD31-4B8C-83A1-F6EECF244321}">
                <p14:modId xmlns:p14="http://schemas.microsoft.com/office/powerpoint/2010/main" val="3120172680"/>
              </p:ext>
            </p:extLst>
          </p:nvPr>
        </p:nvGraphicFramePr>
        <p:xfrm>
          <a:off x="4800600" y="1803400"/>
          <a:ext cx="449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7342" y="3005415"/>
            <a:ext cx="4888058" cy="2200602"/>
          </a:xfrm>
          <a:prstGeom prst="rect">
            <a:avLst/>
          </a:prstGeom>
          <a:noFill/>
        </p:spPr>
        <p:txBody>
          <a:bodyPr wrap="square" rtlCol="0">
            <a:spAutoFit/>
          </a:bodyPr>
          <a:lstStyle/>
          <a:p>
            <a:pPr marL="285750" indent="-285750">
              <a:spcBef>
                <a:spcPts val="600"/>
              </a:spcBef>
              <a:buFont typeface="Arial" pitchFamily="34" charset="0"/>
              <a:buChar char="–"/>
            </a:pPr>
            <a:r>
              <a:rPr lang="en-US" sz="2200" b="1" u="sng" dirty="0">
                <a:solidFill>
                  <a:srgbClr val="585858"/>
                </a:solidFill>
              </a:rPr>
              <a:t>Core Diseases</a:t>
            </a:r>
            <a:r>
              <a:rPr lang="en-US" sz="2200" dirty="0">
                <a:solidFill>
                  <a:srgbClr val="585858"/>
                </a:solidFill>
              </a:rPr>
              <a:t>: Endemic diseases that pose serious threat to horses and/or public.</a:t>
            </a:r>
          </a:p>
          <a:p>
            <a:pPr marL="285750" indent="-285750">
              <a:spcBef>
                <a:spcPts val="600"/>
              </a:spcBef>
              <a:buFont typeface="Arial" pitchFamily="34" charset="0"/>
              <a:buChar char="–"/>
            </a:pPr>
            <a:r>
              <a:rPr lang="en-US" sz="2200" b="1" u="sng" dirty="0">
                <a:solidFill>
                  <a:srgbClr val="585858"/>
                </a:solidFill>
              </a:rPr>
              <a:t>Risk-based Diseases</a:t>
            </a:r>
            <a:r>
              <a:rPr lang="en-US" sz="2200" dirty="0">
                <a:solidFill>
                  <a:srgbClr val="585858"/>
                </a:solidFill>
              </a:rPr>
              <a:t>:  Diseases for which exposure is dependent on geographic region or use of horse.</a:t>
            </a:r>
          </a:p>
        </p:txBody>
      </p:sp>
      <p:sp>
        <p:nvSpPr>
          <p:cNvPr id="8" name="TextBox 7"/>
          <p:cNvSpPr txBox="1"/>
          <p:nvPr/>
        </p:nvSpPr>
        <p:spPr>
          <a:xfrm>
            <a:off x="-4313" y="6144736"/>
            <a:ext cx="8885238" cy="553998"/>
          </a:xfrm>
          <a:prstGeom prst="rect">
            <a:avLst/>
          </a:prstGeom>
          <a:noFill/>
        </p:spPr>
        <p:txBody>
          <a:bodyPr wrap="square" rtlCol="0">
            <a:spAutoFit/>
          </a:bodyPr>
          <a:lstStyle/>
          <a:p>
            <a:pPr defTabSz="457200" fontAlgn="base">
              <a:spcBef>
                <a:spcPct val="0"/>
              </a:spcBef>
              <a:spcAft>
                <a:spcPct val="0"/>
              </a:spcAft>
            </a:pPr>
            <a:r>
              <a:rPr lang="en-US" sz="1000" dirty="0">
                <a:solidFill>
                  <a:srgbClr val="0096AF"/>
                </a:solidFill>
                <a:hlinkClick r:id="rId8"/>
              </a:rPr>
              <a:t>https://aaep.org/guidelines/vaccination-guidelines/core-vaccination-guidelines</a:t>
            </a:r>
            <a:endParaRPr lang="en-US" sz="1000" dirty="0">
              <a:solidFill>
                <a:srgbClr val="0096AF"/>
              </a:solidFill>
            </a:endParaRPr>
          </a:p>
          <a:p>
            <a:pPr defTabSz="457200" fontAlgn="base">
              <a:spcBef>
                <a:spcPct val="0"/>
              </a:spcBef>
              <a:spcAft>
                <a:spcPct val="0"/>
              </a:spcAft>
            </a:pPr>
            <a:r>
              <a:rPr lang="en-US" sz="1000" dirty="0">
                <a:solidFill>
                  <a:srgbClr val="0096AF"/>
                </a:solidFill>
                <a:hlinkClick r:id="rId9"/>
              </a:rPr>
              <a:t>https://aaep.org/guidelines/vaccination-guidelines/risk-based-vaccination-guidelines</a:t>
            </a:r>
            <a:endParaRPr lang="en-US" sz="1000" dirty="0">
              <a:solidFill>
                <a:srgbClr val="0096AF"/>
              </a:solidFill>
            </a:endParaRPr>
          </a:p>
          <a:p>
            <a:pPr defTabSz="457200" fontAlgn="base">
              <a:spcBef>
                <a:spcPct val="0"/>
              </a:spcBef>
              <a:spcAft>
                <a:spcPct val="0"/>
              </a:spcAft>
            </a:pPr>
            <a:r>
              <a:rPr lang="en-US" sz="1000" dirty="0">
                <a:solidFill>
                  <a:srgbClr val="585858"/>
                </a:solidFill>
              </a:rPr>
              <a:t>Accessed November 1, 2017</a:t>
            </a:r>
          </a:p>
        </p:txBody>
      </p:sp>
    </p:spTree>
    <p:extLst>
      <p:ext uri="{BB962C8B-B14F-4D97-AF65-F5344CB8AC3E}">
        <p14:creationId xmlns:p14="http://schemas.microsoft.com/office/powerpoint/2010/main" val="24373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solidFill>
            <a:schemeClr val="accent6"/>
          </a:solidFill>
        </p:spPr>
        <p:txBody>
          <a:bodyPr/>
          <a:lstStyle/>
          <a:p>
            <a:pPr>
              <a:lnSpc>
                <a:spcPct val="100000"/>
              </a:lnSpc>
            </a:pPr>
            <a:r>
              <a:rPr lang="en-US" dirty="0">
                <a:effectLst>
                  <a:outerShdw blurRad="38100" dist="38100" dir="2700000" algn="tl">
                    <a:srgbClr val="000000">
                      <a:alpha val="43137"/>
                    </a:srgbClr>
                  </a:outerShdw>
                </a:effectLst>
              </a:rPr>
              <a:t>Circulating strains of equine influenza</a:t>
            </a:r>
          </a:p>
        </p:txBody>
      </p:sp>
      <p:sp>
        <p:nvSpPr>
          <p:cNvPr id="4" name="Flowchart: Process 3"/>
          <p:cNvSpPr/>
          <p:nvPr/>
        </p:nvSpPr>
        <p:spPr>
          <a:xfrm>
            <a:off x="5025591" y="63941"/>
            <a:ext cx="1126958" cy="586873"/>
          </a:xfrm>
          <a:prstGeom prst="flowChartProcess">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KY 97</a:t>
            </a:r>
          </a:p>
        </p:txBody>
      </p:sp>
      <p:cxnSp>
        <p:nvCxnSpPr>
          <p:cNvPr id="16" name="Straight Connector 15"/>
          <p:cNvCxnSpPr>
            <a:stCxn id="4" idx="2"/>
            <a:endCxn id="17" idx="0"/>
          </p:cNvCxnSpPr>
          <p:nvPr/>
        </p:nvCxnSpPr>
        <p:spPr>
          <a:xfrm>
            <a:off x="5589071" y="650814"/>
            <a:ext cx="1" cy="13658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Flowchart: Process 16"/>
          <p:cNvSpPr/>
          <p:nvPr/>
        </p:nvSpPr>
        <p:spPr>
          <a:xfrm>
            <a:off x="5177591" y="787399"/>
            <a:ext cx="822960" cy="485273"/>
          </a:xfrm>
          <a:prstGeom prst="flowChartProcess">
            <a:avLst/>
          </a:prstGeom>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99</a:t>
            </a:r>
          </a:p>
        </p:txBody>
      </p:sp>
      <p:cxnSp>
        <p:nvCxnSpPr>
          <p:cNvPr id="19" name="Straight Connector 18"/>
          <p:cNvCxnSpPr>
            <a:stCxn id="17" idx="2"/>
            <a:endCxn id="24" idx="0"/>
          </p:cNvCxnSpPr>
          <p:nvPr/>
        </p:nvCxnSpPr>
        <p:spPr>
          <a:xfrm flipH="1">
            <a:off x="5589071" y="1272672"/>
            <a:ext cx="1" cy="12432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Flowchart: Process 23"/>
          <p:cNvSpPr/>
          <p:nvPr/>
        </p:nvSpPr>
        <p:spPr>
          <a:xfrm>
            <a:off x="5177590" y="1397001"/>
            <a:ext cx="822960" cy="485273"/>
          </a:xfrm>
          <a:prstGeom prst="flowChartProcess">
            <a:avLst/>
          </a:prstGeom>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01</a:t>
            </a:r>
          </a:p>
        </p:txBody>
      </p:sp>
      <p:sp>
        <p:nvSpPr>
          <p:cNvPr id="60" name="Flowchart: Process 59"/>
          <p:cNvSpPr/>
          <p:nvPr/>
        </p:nvSpPr>
        <p:spPr>
          <a:xfrm>
            <a:off x="3200400" y="2209801"/>
            <a:ext cx="822960" cy="485273"/>
          </a:xfrm>
          <a:prstGeom prst="flowChartProcess">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01</a:t>
            </a:r>
          </a:p>
        </p:txBody>
      </p:sp>
      <p:sp>
        <p:nvSpPr>
          <p:cNvPr id="61" name="Flowchart: Process 60"/>
          <p:cNvSpPr/>
          <p:nvPr/>
        </p:nvSpPr>
        <p:spPr>
          <a:xfrm>
            <a:off x="3797968" y="3022601"/>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2004</a:t>
            </a:r>
          </a:p>
        </p:txBody>
      </p:sp>
      <p:sp>
        <p:nvSpPr>
          <p:cNvPr id="62" name="Flowchart: Process 61"/>
          <p:cNvSpPr/>
          <p:nvPr/>
        </p:nvSpPr>
        <p:spPr>
          <a:xfrm>
            <a:off x="2606842" y="3022602"/>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2003</a:t>
            </a:r>
          </a:p>
        </p:txBody>
      </p:sp>
      <p:sp>
        <p:nvSpPr>
          <p:cNvPr id="63" name="Flowchart: Process 62"/>
          <p:cNvSpPr/>
          <p:nvPr/>
        </p:nvSpPr>
        <p:spPr>
          <a:xfrm>
            <a:off x="3797968" y="3756529"/>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2006</a:t>
            </a:r>
          </a:p>
        </p:txBody>
      </p:sp>
      <p:sp>
        <p:nvSpPr>
          <p:cNvPr id="64" name="Flowchart: Process 63"/>
          <p:cNvSpPr/>
          <p:nvPr/>
        </p:nvSpPr>
        <p:spPr>
          <a:xfrm>
            <a:off x="2606842" y="3784602"/>
            <a:ext cx="822960" cy="485273"/>
          </a:xfrm>
          <a:prstGeom prst="flowChartProcess">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700" dirty="0">
                <a:effectLst>
                  <a:outerShdw blurRad="38100" dist="38100" dir="2700000" algn="tl">
                    <a:srgbClr val="000000">
                      <a:alpha val="43137"/>
                    </a:srgbClr>
                  </a:outerShdw>
                </a:effectLst>
              </a:rPr>
              <a:t>OH 03</a:t>
            </a:r>
          </a:p>
        </p:txBody>
      </p:sp>
      <p:sp>
        <p:nvSpPr>
          <p:cNvPr id="65" name="Flowchart: Process 64"/>
          <p:cNvSpPr/>
          <p:nvPr/>
        </p:nvSpPr>
        <p:spPr>
          <a:xfrm>
            <a:off x="3200400" y="4650761"/>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2006</a:t>
            </a:r>
          </a:p>
        </p:txBody>
      </p:sp>
      <p:sp>
        <p:nvSpPr>
          <p:cNvPr id="66" name="Flowchart: Process 65"/>
          <p:cNvSpPr/>
          <p:nvPr/>
        </p:nvSpPr>
        <p:spPr>
          <a:xfrm>
            <a:off x="4343400" y="4650761"/>
            <a:ext cx="822960" cy="485273"/>
          </a:xfrm>
          <a:prstGeom prst="flowChartProcess">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67" name="Flowchart: Process 66"/>
          <p:cNvSpPr/>
          <p:nvPr/>
        </p:nvSpPr>
        <p:spPr>
          <a:xfrm>
            <a:off x="3200400" y="5257802"/>
            <a:ext cx="822960" cy="485273"/>
          </a:xfrm>
          <a:prstGeom prst="flowChartProcess">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07</a:t>
            </a:r>
          </a:p>
        </p:txBody>
      </p:sp>
      <p:sp>
        <p:nvSpPr>
          <p:cNvPr id="68" name="Flowchart: Process 67"/>
          <p:cNvSpPr/>
          <p:nvPr/>
        </p:nvSpPr>
        <p:spPr>
          <a:xfrm>
            <a:off x="3264568" y="6070602"/>
            <a:ext cx="822960" cy="485273"/>
          </a:xfrm>
          <a:prstGeom prst="flowChartProcess">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KY 14</a:t>
            </a:r>
          </a:p>
        </p:txBody>
      </p:sp>
      <p:sp>
        <p:nvSpPr>
          <p:cNvPr id="69" name="Flowchart: Process 68"/>
          <p:cNvSpPr/>
          <p:nvPr/>
        </p:nvSpPr>
        <p:spPr>
          <a:xfrm>
            <a:off x="4307305" y="6070602"/>
            <a:ext cx="822960" cy="485273"/>
          </a:xfrm>
          <a:prstGeom prst="flowChartProcess">
            <a:avLst/>
          </a:prstGeom>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TX 12</a:t>
            </a:r>
          </a:p>
        </p:txBody>
      </p:sp>
      <p:cxnSp>
        <p:nvCxnSpPr>
          <p:cNvPr id="71" name="Elbow Connector 70"/>
          <p:cNvCxnSpPr>
            <a:stCxn id="24" idx="2"/>
            <a:endCxn id="60" idx="0"/>
          </p:cNvCxnSpPr>
          <p:nvPr/>
        </p:nvCxnSpPr>
        <p:spPr>
          <a:xfrm rot="5400000">
            <a:off x="4436713" y="1057441"/>
            <a:ext cx="327527" cy="1977190"/>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73" name="Elbow Connector 72"/>
          <p:cNvCxnSpPr>
            <a:stCxn id="60" idx="2"/>
            <a:endCxn id="62" idx="0"/>
          </p:cNvCxnSpPr>
          <p:nvPr/>
        </p:nvCxnSpPr>
        <p:spPr>
          <a:xfrm rot="5400000">
            <a:off x="3151337" y="2562058"/>
            <a:ext cx="327528" cy="593558"/>
          </a:xfrm>
          <a:prstGeom prst="bentConnector3">
            <a:avLst>
              <a:gd name="adj1" fmla="val 50000"/>
            </a:avLst>
          </a:prstGeom>
          <a:ln/>
        </p:spPr>
        <p:style>
          <a:lnRef idx="1">
            <a:schemeClr val="accent3"/>
          </a:lnRef>
          <a:fillRef idx="0">
            <a:schemeClr val="accent3"/>
          </a:fillRef>
          <a:effectRef idx="0">
            <a:schemeClr val="accent3"/>
          </a:effectRef>
          <a:fontRef idx="minor">
            <a:schemeClr val="tx1"/>
          </a:fontRef>
        </p:style>
      </p:cxnSp>
      <p:cxnSp>
        <p:nvCxnSpPr>
          <p:cNvPr id="76" name="Elbow Connector 75"/>
          <p:cNvCxnSpPr>
            <a:stCxn id="60" idx="2"/>
            <a:endCxn id="61" idx="0"/>
          </p:cNvCxnSpPr>
          <p:nvPr/>
        </p:nvCxnSpPr>
        <p:spPr>
          <a:xfrm rot="16200000" flipH="1">
            <a:off x="3746902" y="2560052"/>
            <a:ext cx="327527" cy="597568"/>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78" name="Straight Connector 77"/>
          <p:cNvCxnSpPr>
            <a:stCxn id="62" idx="2"/>
            <a:endCxn id="64" idx="0"/>
          </p:cNvCxnSpPr>
          <p:nvPr/>
        </p:nvCxnSpPr>
        <p:spPr>
          <a:xfrm>
            <a:off x="3018322" y="3507875"/>
            <a:ext cx="0" cy="27672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0" name="Straight Connector 79"/>
          <p:cNvCxnSpPr>
            <a:stCxn id="61" idx="2"/>
            <a:endCxn id="63" idx="0"/>
          </p:cNvCxnSpPr>
          <p:nvPr/>
        </p:nvCxnSpPr>
        <p:spPr>
          <a:xfrm>
            <a:off x="4209448" y="3507874"/>
            <a:ext cx="0" cy="248655"/>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4" name="Elbow Connector 83"/>
          <p:cNvCxnSpPr>
            <a:stCxn id="63" idx="2"/>
            <a:endCxn id="68" idx="0"/>
          </p:cNvCxnSpPr>
          <p:nvPr/>
        </p:nvCxnSpPr>
        <p:spPr>
          <a:xfrm rot="5400000">
            <a:off x="3028348" y="4889501"/>
            <a:ext cx="1828800" cy="533400"/>
          </a:xfrm>
          <a:prstGeom prst="bentConnector3">
            <a:avLst>
              <a:gd name="adj1" fmla="val 90260"/>
            </a:avLst>
          </a:prstGeom>
          <a:ln/>
        </p:spPr>
        <p:style>
          <a:lnRef idx="1">
            <a:schemeClr val="accent3"/>
          </a:lnRef>
          <a:fillRef idx="0">
            <a:schemeClr val="accent3"/>
          </a:fillRef>
          <a:effectRef idx="0">
            <a:schemeClr val="accent3"/>
          </a:effectRef>
          <a:fontRef idx="minor">
            <a:schemeClr val="tx1"/>
          </a:fontRef>
        </p:style>
      </p:cxnSp>
      <p:cxnSp>
        <p:nvCxnSpPr>
          <p:cNvPr id="87" name="Elbow Connector 86"/>
          <p:cNvCxnSpPr>
            <a:stCxn id="63" idx="2"/>
            <a:endCxn id="69" idx="0"/>
          </p:cNvCxnSpPr>
          <p:nvPr/>
        </p:nvCxnSpPr>
        <p:spPr>
          <a:xfrm rot="16200000" flipH="1">
            <a:off x="3549716" y="4901533"/>
            <a:ext cx="1828800" cy="509337"/>
          </a:xfrm>
          <a:prstGeom prst="bentConnector3">
            <a:avLst>
              <a:gd name="adj1" fmla="val 90260"/>
            </a:avLst>
          </a:prstGeom>
          <a:ln/>
        </p:spPr>
        <p:style>
          <a:lnRef idx="1">
            <a:schemeClr val="accent3"/>
          </a:lnRef>
          <a:fillRef idx="0">
            <a:schemeClr val="accent3"/>
          </a:fillRef>
          <a:effectRef idx="0">
            <a:schemeClr val="accent3"/>
          </a:effectRef>
          <a:fontRef idx="minor">
            <a:schemeClr val="tx1"/>
          </a:fontRef>
        </p:style>
      </p:cxnSp>
      <p:cxnSp>
        <p:nvCxnSpPr>
          <p:cNvPr id="90" name="Elbow Connector 89"/>
          <p:cNvCxnSpPr>
            <a:stCxn id="63" idx="2"/>
            <a:endCxn id="66" idx="0"/>
          </p:cNvCxnSpPr>
          <p:nvPr/>
        </p:nvCxnSpPr>
        <p:spPr>
          <a:xfrm rot="16200000" flipH="1">
            <a:off x="4277686" y="4173564"/>
            <a:ext cx="408959" cy="545432"/>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92" name="Elbow Connector 91"/>
          <p:cNvCxnSpPr>
            <a:stCxn id="63" idx="2"/>
            <a:endCxn id="65" idx="0"/>
          </p:cNvCxnSpPr>
          <p:nvPr/>
        </p:nvCxnSpPr>
        <p:spPr>
          <a:xfrm rot="5400000">
            <a:off x="3706186" y="4147496"/>
            <a:ext cx="408959" cy="597568"/>
          </a:xfrm>
          <a:prstGeom prst="bentConnector3">
            <a:avLst/>
          </a:prstGeom>
          <a:ln/>
        </p:spPr>
        <p:style>
          <a:lnRef idx="1">
            <a:schemeClr val="accent3"/>
          </a:lnRef>
          <a:fillRef idx="0">
            <a:schemeClr val="accent3"/>
          </a:fillRef>
          <a:effectRef idx="0">
            <a:schemeClr val="accent3"/>
          </a:effectRef>
          <a:fontRef idx="minor">
            <a:schemeClr val="tx1"/>
          </a:fontRef>
        </p:style>
      </p:cxnSp>
      <p:cxnSp>
        <p:nvCxnSpPr>
          <p:cNvPr id="94" name="Straight Connector 93"/>
          <p:cNvCxnSpPr>
            <a:stCxn id="65" idx="2"/>
            <a:endCxn id="67" idx="0"/>
          </p:cNvCxnSpPr>
          <p:nvPr/>
        </p:nvCxnSpPr>
        <p:spPr>
          <a:xfrm>
            <a:off x="3611880" y="5136033"/>
            <a:ext cx="0" cy="12176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Flowchart: Process 103"/>
          <p:cNvSpPr/>
          <p:nvPr/>
        </p:nvSpPr>
        <p:spPr>
          <a:xfrm>
            <a:off x="7299960" y="2209801"/>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2002</a:t>
            </a:r>
          </a:p>
        </p:txBody>
      </p:sp>
      <p:sp>
        <p:nvSpPr>
          <p:cNvPr id="105" name="Flowchart: Process 104"/>
          <p:cNvSpPr/>
          <p:nvPr/>
        </p:nvSpPr>
        <p:spPr>
          <a:xfrm>
            <a:off x="6096000" y="3770705"/>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2005</a:t>
            </a:r>
          </a:p>
        </p:txBody>
      </p:sp>
      <p:sp>
        <p:nvSpPr>
          <p:cNvPr id="106" name="Flowchart: Process 105"/>
          <p:cNvSpPr/>
          <p:nvPr/>
        </p:nvSpPr>
        <p:spPr>
          <a:xfrm>
            <a:off x="6797040" y="3015377"/>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2004</a:t>
            </a:r>
          </a:p>
        </p:txBody>
      </p:sp>
      <p:sp>
        <p:nvSpPr>
          <p:cNvPr id="107" name="Flowchart: Process 106"/>
          <p:cNvSpPr/>
          <p:nvPr/>
        </p:nvSpPr>
        <p:spPr>
          <a:xfrm>
            <a:off x="7985760" y="3015376"/>
            <a:ext cx="1005840" cy="548640"/>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effectLst>
                  <a:outerShdw blurRad="38100" dist="38100" dir="2700000" algn="tl">
                    <a:srgbClr val="000000">
                      <a:alpha val="43137"/>
                    </a:srgbClr>
                  </a:outerShdw>
                </a:effectLst>
              </a:rPr>
              <a:t>Newmarket</a:t>
            </a:r>
            <a:r>
              <a:rPr lang="en-US" sz="1200" dirty="0">
                <a:effectLst>
                  <a:outerShdw blurRad="38100" dist="38100" dir="2700000" algn="tl">
                    <a:srgbClr val="000000">
                      <a:alpha val="43137"/>
                    </a:srgbClr>
                  </a:outerShdw>
                </a:effectLst>
              </a:rPr>
              <a:t> 03</a:t>
            </a:r>
          </a:p>
        </p:txBody>
      </p:sp>
      <p:sp>
        <p:nvSpPr>
          <p:cNvPr id="108" name="Flowchart: Process 107"/>
          <p:cNvSpPr/>
          <p:nvPr/>
        </p:nvSpPr>
        <p:spPr>
          <a:xfrm>
            <a:off x="7482840" y="3770705"/>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2006</a:t>
            </a:r>
          </a:p>
        </p:txBody>
      </p:sp>
      <p:sp>
        <p:nvSpPr>
          <p:cNvPr id="109" name="Flowchart: Process 108"/>
          <p:cNvSpPr/>
          <p:nvPr/>
        </p:nvSpPr>
        <p:spPr>
          <a:xfrm>
            <a:off x="5410200" y="4465744"/>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110" name="Flowchart: Process 109"/>
          <p:cNvSpPr/>
          <p:nvPr/>
        </p:nvSpPr>
        <p:spPr>
          <a:xfrm>
            <a:off x="6858000" y="4465742"/>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111" name="Flowchart: Process 110"/>
          <p:cNvSpPr/>
          <p:nvPr/>
        </p:nvSpPr>
        <p:spPr>
          <a:xfrm>
            <a:off x="6875994" y="5047744"/>
            <a:ext cx="822960" cy="485273"/>
          </a:xfrm>
          <a:prstGeom prst="flowChartProcess">
            <a:avLst/>
          </a:prstGeom>
          <a:solidFill>
            <a:srgbClr val="C00000"/>
          </a:solidFill>
          <a:ln>
            <a:solidFill>
              <a:schemeClr val="bg2">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2007</a:t>
            </a:r>
          </a:p>
        </p:txBody>
      </p:sp>
      <p:sp>
        <p:nvSpPr>
          <p:cNvPr id="112" name="Flowchart: Process 111"/>
          <p:cNvSpPr/>
          <p:nvPr/>
        </p:nvSpPr>
        <p:spPr>
          <a:xfrm>
            <a:off x="6781800" y="5664200"/>
            <a:ext cx="1005840" cy="547837"/>
          </a:xfrm>
          <a:prstGeom prst="flowChartProcess">
            <a:avLst/>
          </a:prstGeom>
          <a:solidFill>
            <a:srgbClr val="C00000"/>
          </a:solidFill>
          <a:ln>
            <a:solidFill>
              <a:schemeClr val="bg2">
                <a:lumMod val="50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effectLst>
                  <a:outerShdw blurRad="38100" dist="38100" dir="2700000" algn="tl">
                    <a:srgbClr val="000000">
                      <a:alpha val="43137"/>
                    </a:srgbClr>
                  </a:outerShdw>
                </a:effectLst>
              </a:rPr>
              <a:t>Richmond 07</a:t>
            </a:r>
          </a:p>
        </p:txBody>
      </p:sp>
      <p:sp>
        <p:nvSpPr>
          <p:cNvPr id="113" name="Flowchart: Process 112"/>
          <p:cNvSpPr/>
          <p:nvPr/>
        </p:nvSpPr>
        <p:spPr>
          <a:xfrm>
            <a:off x="6096000" y="6324784"/>
            <a:ext cx="822960" cy="485273"/>
          </a:xfrm>
          <a:prstGeom prst="flowChartProcess">
            <a:avLst/>
          </a:prstGeom>
          <a:solidFill>
            <a:srgbClr val="C00000"/>
          </a:solidFill>
          <a:ln>
            <a:solidFill>
              <a:schemeClr val="bg2">
                <a:lumMod val="50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AY 13</a:t>
            </a:r>
          </a:p>
        </p:txBody>
      </p:sp>
      <p:cxnSp>
        <p:nvCxnSpPr>
          <p:cNvPr id="117" name="Elbow Connector 116"/>
          <p:cNvCxnSpPr>
            <a:stCxn id="24" idx="2"/>
            <a:endCxn id="104" idx="0"/>
          </p:cNvCxnSpPr>
          <p:nvPr/>
        </p:nvCxnSpPr>
        <p:spPr>
          <a:xfrm rot="16200000" flipH="1">
            <a:off x="6486493" y="984851"/>
            <a:ext cx="327527" cy="212237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4" idx="2"/>
            <a:endCxn id="106" idx="0"/>
          </p:cNvCxnSpPr>
          <p:nvPr/>
        </p:nvCxnSpPr>
        <p:spPr>
          <a:xfrm rot="5400000">
            <a:off x="7299830" y="2603764"/>
            <a:ext cx="320303" cy="50292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04" idx="2"/>
            <a:endCxn id="107" idx="0"/>
          </p:cNvCxnSpPr>
          <p:nvPr/>
        </p:nvCxnSpPr>
        <p:spPr>
          <a:xfrm rot="16200000" flipH="1">
            <a:off x="7939910" y="2466604"/>
            <a:ext cx="320303" cy="77724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06" idx="2"/>
            <a:endCxn id="105" idx="0"/>
          </p:cNvCxnSpPr>
          <p:nvPr/>
        </p:nvCxnSpPr>
        <p:spPr>
          <a:xfrm rot="5400000">
            <a:off x="6722974" y="3285156"/>
            <a:ext cx="270055" cy="70104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06" idx="2"/>
            <a:endCxn id="108" idx="0"/>
          </p:cNvCxnSpPr>
          <p:nvPr/>
        </p:nvCxnSpPr>
        <p:spPr>
          <a:xfrm rot="16200000" flipH="1">
            <a:off x="7416394" y="3292776"/>
            <a:ext cx="270055" cy="685800"/>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105" idx="2"/>
            <a:endCxn id="109" idx="0"/>
          </p:cNvCxnSpPr>
          <p:nvPr/>
        </p:nvCxnSpPr>
        <p:spPr>
          <a:xfrm rot="5400000">
            <a:off x="6059698" y="4017960"/>
            <a:ext cx="209765" cy="68580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Elbow Connector 152"/>
          <p:cNvCxnSpPr>
            <a:stCxn id="105" idx="2"/>
            <a:endCxn id="110" idx="0"/>
          </p:cNvCxnSpPr>
          <p:nvPr/>
        </p:nvCxnSpPr>
        <p:spPr>
          <a:xfrm rot="16200000" flipH="1">
            <a:off x="6783599" y="3979859"/>
            <a:ext cx="209764" cy="762000"/>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10" idx="2"/>
            <a:endCxn id="111" idx="0"/>
          </p:cNvCxnSpPr>
          <p:nvPr/>
        </p:nvCxnSpPr>
        <p:spPr>
          <a:xfrm>
            <a:off x="7269480" y="4951015"/>
            <a:ext cx="17994" cy="9672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a:stCxn id="111" idx="2"/>
            <a:endCxn id="112" idx="0"/>
          </p:cNvCxnSpPr>
          <p:nvPr/>
        </p:nvCxnSpPr>
        <p:spPr>
          <a:xfrm flipH="1">
            <a:off x="7284720" y="5533016"/>
            <a:ext cx="2754" cy="1311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05" idx="2"/>
            <a:endCxn id="113" idx="0"/>
          </p:cNvCxnSpPr>
          <p:nvPr/>
        </p:nvCxnSpPr>
        <p:spPr>
          <a:xfrm>
            <a:off x="6507480" y="4255978"/>
            <a:ext cx="0" cy="206880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1" name="Flowchart: Process 160"/>
          <p:cNvSpPr/>
          <p:nvPr/>
        </p:nvSpPr>
        <p:spPr>
          <a:xfrm>
            <a:off x="2818598" y="584200"/>
            <a:ext cx="1586564" cy="1157035"/>
          </a:xfrm>
          <a:prstGeom prst="flowChartProces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Clade 1 Worldwide Circulation</a:t>
            </a:r>
          </a:p>
        </p:txBody>
      </p:sp>
      <p:sp>
        <p:nvSpPr>
          <p:cNvPr id="162" name="Flowchart: Process 161"/>
          <p:cNvSpPr/>
          <p:nvPr/>
        </p:nvSpPr>
        <p:spPr>
          <a:xfrm>
            <a:off x="6891295" y="584200"/>
            <a:ext cx="1586564" cy="1157035"/>
          </a:xfrm>
          <a:prstGeom prst="flowChartProcess">
            <a:avLst/>
          </a:prstGeom>
          <a:solidFill>
            <a:srgbClr val="C00000"/>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Clade 2 European Circulation</a:t>
            </a:r>
          </a:p>
        </p:txBody>
      </p:sp>
    </p:spTree>
    <p:extLst>
      <p:ext uri="{BB962C8B-B14F-4D97-AF65-F5344CB8AC3E}">
        <p14:creationId xmlns:p14="http://schemas.microsoft.com/office/powerpoint/2010/main" val="166329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8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9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Vaccination </a:t>
            </a:r>
            <a:r>
              <a:rPr lang="en-US" dirty="0">
                <a:solidFill>
                  <a:srgbClr val="00B050"/>
                </a:solidFill>
              </a:rPr>
              <a:t>DOES</a:t>
            </a:r>
            <a:endParaRPr lang="fr-CA" dirty="0">
              <a:solidFill>
                <a:srgbClr val="00B050"/>
              </a:solidFill>
            </a:endParaRPr>
          </a:p>
        </p:txBody>
      </p:sp>
      <p:sp>
        <p:nvSpPr>
          <p:cNvPr id="3" name="Content Placeholder 2"/>
          <p:cNvSpPr>
            <a:spLocks noGrp="1"/>
          </p:cNvSpPr>
          <p:nvPr>
            <p:ph idx="1"/>
          </p:nvPr>
        </p:nvSpPr>
        <p:spPr/>
        <p:txBody>
          <a:bodyPr>
            <a:normAutofit lnSpcReduction="10000"/>
          </a:bodyPr>
          <a:lstStyle/>
          <a:p>
            <a:r>
              <a:rPr lang="en-US" dirty="0"/>
              <a:t>Aid in the prevention of infectious diseases</a:t>
            </a:r>
          </a:p>
          <a:p>
            <a:pPr marL="0" indent="0">
              <a:buNone/>
            </a:pPr>
            <a:r>
              <a:rPr lang="en-US" dirty="0"/>
              <a:t>- reduced veterinary associated treatment $</a:t>
            </a:r>
          </a:p>
          <a:p>
            <a:pPr marL="0" indent="0">
              <a:buNone/>
            </a:pPr>
            <a:r>
              <a:rPr lang="en-US" dirty="0"/>
              <a:t> -maintains performance</a:t>
            </a:r>
          </a:p>
          <a:p>
            <a:pPr marL="0" indent="0">
              <a:buNone/>
            </a:pPr>
            <a:r>
              <a:rPr lang="en-US" dirty="0"/>
              <a:t> -reduce risk of secondary complications</a:t>
            </a:r>
          </a:p>
          <a:p>
            <a:r>
              <a:rPr lang="en-US" dirty="0"/>
              <a:t>Reduces the risk of transmitting disease to other horses </a:t>
            </a:r>
            <a:r>
              <a:rPr lang="en-US" dirty="0" err="1"/>
              <a:t>ie</a:t>
            </a:r>
            <a:r>
              <a:rPr lang="en-US" dirty="0"/>
              <a:t>. at shows, rodeos, 4H</a:t>
            </a:r>
          </a:p>
          <a:p>
            <a:r>
              <a:rPr lang="en-US" dirty="0"/>
              <a:t>Saves lives</a:t>
            </a:r>
          </a:p>
          <a:p>
            <a:pPr marL="0" indent="0">
              <a:buNone/>
            </a:pPr>
            <a:r>
              <a:rPr lang="en-US" dirty="0"/>
              <a:t>  </a:t>
            </a:r>
          </a:p>
        </p:txBody>
      </p:sp>
    </p:spTree>
    <p:extLst>
      <p:ext uri="{BB962C8B-B14F-4D97-AF65-F5344CB8AC3E}">
        <p14:creationId xmlns:p14="http://schemas.microsoft.com/office/powerpoint/2010/main" val="385550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Zoetis Master Layout">
  <a:themeElements>
    <a:clrScheme name="Custom 1">
      <a:dk1>
        <a:srgbClr val="585858"/>
      </a:dk1>
      <a:lt1>
        <a:sysClr val="window" lastClr="FFFFFF"/>
      </a:lt1>
      <a:dk2>
        <a:srgbClr val="FF671F"/>
      </a:dk2>
      <a:lt2>
        <a:srgbClr val="BF0D3E"/>
      </a:lt2>
      <a:accent1>
        <a:srgbClr val="ED8B00"/>
      </a:accent1>
      <a:accent2>
        <a:srgbClr val="FFC600"/>
      </a:accent2>
      <a:accent3>
        <a:srgbClr val="0096AF"/>
      </a:accent3>
      <a:accent4>
        <a:srgbClr val="00C1D5"/>
      </a:accent4>
      <a:accent5>
        <a:srgbClr val="68D2DF"/>
      </a:accent5>
      <a:accent6>
        <a:srgbClr val="171C8F"/>
      </a:accent6>
      <a:hlink>
        <a:srgbClr val="FF671F"/>
      </a:hlink>
      <a:folHlink>
        <a:srgbClr val="0096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1164</Words>
  <Application>Microsoft Office PowerPoint</Application>
  <PresentationFormat>On-screen Show (4:3)</PresentationFormat>
  <Paragraphs>146</Paragraphs>
  <Slides>19</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MS PGothic</vt:lpstr>
      <vt:lpstr>Arial</vt:lpstr>
      <vt:lpstr>Calibri</vt:lpstr>
      <vt:lpstr>Cambria Math</vt:lpstr>
      <vt:lpstr>Office Theme</vt:lpstr>
      <vt:lpstr>1_Zoetis Master Layout</vt:lpstr>
      <vt:lpstr>Melanie Wowk BSc, DVM</vt:lpstr>
      <vt:lpstr>Equine respiratory disease</vt:lpstr>
      <vt:lpstr>Australian Flu Outbreak 2007</vt:lpstr>
      <vt:lpstr>West Nile Virus Reaches NA</vt:lpstr>
      <vt:lpstr>Tetanus</vt:lpstr>
      <vt:lpstr>PowerPoint Presentation</vt:lpstr>
      <vt:lpstr>Circulating strains of equine influenza</vt:lpstr>
      <vt:lpstr>PowerPoint Presentation</vt:lpstr>
      <vt:lpstr>Vaccination DOES</vt:lpstr>
      <vt:lpstr>Vaccination is NOT</vt:lpstr>
      <vt:lpstr>PowerPoint Presentation</vt:lpstr>
      <vt:lpstr>BE SAFE</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FMC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respiratory disease</dc:title>
  <dc:creator>Wowk, Melanie</dc:creator>
  <cp:lastModifiedBy>Lisa Laycock</cp:lastModifiedBy>
  <cp:revision>31</cp:revision>
  <dcterms:created xsi:type="dcterms:W3CDTF">2018-03-21T01:25:18Z</dcterms:created>
  <dcterms:modified xsi:type="dcterms:W3CDTF">2018-05-02T21:12:16Z</dcterms:modified>
</cp:coreProperties>
</file>