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88" r:id="rId3"/>
    <p:sldId id="295" r:id="rId4"/>
    <p:sldId id="289" r:id="rId5"/>
    <p:sldId id="292" r:id="rId6"/>
    <p:sldId id="294" r:id="rId7"/>
    <p:sldId id="293" r:id="rId8"/>
    <p:sldId id="274" r:id="rId9"/>
    <p:sldId id="298" r:id="rId10"/>
    <p:sldId id="270" r:id="rId11"/>
    <p:sldId id="296" r:id="rId12"/>
    <p:sldId id="287" r:id="rId13"/>
    <p:sldId id="286" r:id="rId14"/>
    <p:sldId id="285" r:id="rId15"/>
    <p:sldId id="273" r:id="rId16"/>
    <p:sldId id="272" r:id="rId17"/>
    <p:sldId id="275" r:id="rId18"/>
    <p:sldId id="271" r:id="rId19"/>
    <p:sldId id="277" r:id="rId20"/>
    <p:sldId id="264" r:id="rId21"/>
    <p:sldId id="263" r:id="rId22"/>
    <p:sldId id="262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9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E26C7-6466-4210-BBE9-2188778A1E2C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978E89-2BBB-4A5B-A7BD-6AADCCA10BA8}">
      <dgm:prSet custT="1"/>
      <dgm:spPr/>
      <dgm:t>
        <a:bodyPr/>
        <a:lstStyle/>
        <a:p>
          <a:r>
            <a:rPr lang="en-US" sz="1600" dirty="0"/>
            <a:t>Grass hays store their energy as sugars in leaves and stems</a:t>
          </a:r>
        </a:p>
      </dgm:t>
    </dgm:pt>
    <dgm:pt modelId="{75079E8B-4BBC-48C9-A277-BD79F57305FF}" type="parTrans" cxnId="{3B9733A1-3AF2-4930-94C6-C45032492A43}">
      <dgm:prSet/>
      <dgm:spPr/>
      <dgm:t>
        <a:bodyPr/>
        <a:lstStyle/>
        <a:p>
          <a:endParaRPr lang="en-US"/>
        </a:p>
      </dgm:t>
    </dgm:pt>
    <dgm:pt modelId="{CFB70BD5-3047-4284-A67B-1761888BE974}" type="sibTrans" cxnId="{3B9733A1-3AF2-4930-94C6-C45032492A4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0A252D4-D0AE-4F3B-BE91-68FA951DFD86}">
      <dgm:prSet custT="1"/>
      <dgm:spPr/>
      <dgm:t>
        <a:bodyPr/>
        <a:lstStyle/>
        <a:p>
          <a:r>
            <a:rPr lang="en-US" sz="1600" dirty="0"/>
            <a:t>Grass hays can be very high in sugars if dairy hays selected for high fructans</a:t>
          </a:r>
        </a:p>
      </dgm:t>
    </dgm:pt>
    <dgm:pt modelId="{7B36653A-A9B6-44B8-8987-ACE3280690AC}" type="parTrans" cxnId="{95F5B638-935C-4134-80F5-DE744D6BCBC5}">
      <dgm:prSet/>
      <dgm:spPr/>
      <dgm:t>
        <a:bodyPr/>
        <a:lstStyle/>
        <a:p>
          <a:endParaRPr lang="en-US"/>
        </a:p>
      </dgm:t>
    </dgm:pt>
    <dgm:pt modelId="{A7E440D7-C00E-401A-8C03-34CB0F050C55}" type="sibTrans" cxnId="{95F5B638-935C-4134-80F5-DE744D6BCBC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A2B66C1-4186-4FD1-B5DF-98FA91235005}">
      <dgm:prSet custT="1"/>
      <dgm:spPr/>
      <dgm:t>
        <a:bodyPr/>
        <a:lstStyle/>
        <a:p>
          <a:r>
            <a:rPr lang="en-US" sz="1800" dirty="0"/>
            <a:t>Grass hay can be low in protein high in sugar if not fertilized</a:t>
          </a:r>
        </a:p>
      </dgm:t>
    </dgm:pt>
    <dgm:pt modelId="{7284758E-3E8B-4F23-96AF-46B56EBA06D9}" type="parTrans" cxnId="{785BC3F9-8BBA-48A3-95E1-33359A261B02}">
      <dgm:prSet/>
      <dgm:spPr/>
      <dgm:t>
        <a:bodyPr/>
        <a:lstStyle/>
        <a:p>
          <a:endParaRPr lang="en-US"/>
        </a:p>
      </dgm:t>
    </dgm:pt>
    <dgm:pt modelId="{E22649B9-DB92-4821-9B83-90CA93871650}" type="sibTrans" cxnId="{785BC3F9-8BBA-48A3-95E1-33359A261B0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3AF7C8F-227E-4507-9872-A7ECF3CD3C47}">
      <dgm:prSet custT="1"/>
      <dgm:spPr/>
      <dgm:t>
        <a:bodyPr/>
        <a:lstStyle/>
        <a:p>
          <a:r>
            <a:rPr lang="en-US" sz="1800" dirty="0"/>
            <a:t>Vary in energy level</a:t>
          </a:r>
        </a:p>
      </dgm:t>
    </dgm:pt>
    <dgm:pt modelId="{ED766C23-CD60-4CF5-AEE5-BF0FCED1FA5B}" type="parTrans" cxnId="{874F5FD5-EC9C-49EA-AD6D-E6F8F23359FB}">
      <dgm:prSet/>
      <dgm:spPr/>
      <dgm:t>
        <a:bodyPr/>
        <a:lstStyle/>
        <a:p>
          <a:endParaRPr lang="en-US"/>
        </a:p>
      </dgm:t>
    </dgm:pt>
    <dgm:pt modelId="{FD61C125-13DE-4E23-8C3E-4F5D1782EF52}" type="sibTrans" cxnId="{874F5FD5-EC9C-49EA-AD6D-E6F8F23359F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AFC51B4-E4ED-4E6E-9A19-6FABF6FE5C10}">
      <dgm:prSet custT="1"/>
      <dgm:spPr/>
      <dgm:t>
        <a:bodyPr/>
        <a:lstStyle/>
        <a:p>
          <a:r>
            <a:rPr lang="en-US" sz="1600" dirty="0"/>
            <a:t>Lower in calcium/ph (minerals) and vitamins, and trace minerals (orchard)</a:t>
          </a:r>
        </a:p>
      </dgm:t>
    </dgm:pt>
    <dgm:pt modelId="{7CD6AB74-D18A-49C6-AE4A-E8FC723CA743}" type="parTrans" cxnId="{6EA6A164-ABDF-4AE1-8F47-8FDA577D012A}">
      <dgm:prSet/>
      <dgm:spPr/>
      <dgm:t>
        <a:bodyPr/>
        <a:lstStyle/>
        <a:p>
          <a:endParaRPr lang="en-US"/>
        </a:p>
      </dgm:t>
    </dgm:pt>
    <dgm:pt modelId="{478DEF42-63E6-4C27-8BAC-78FDF57A3472}" type="sibTrans" cxnId="{6EA6A164-ABDF-4AE1-8F47-8FDA577D012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683AD66-F6EC-450F-9285-117518D5229D}" type="pres">
      <dgm:prSet presAssocID="{B6BE26C7-6466-4210-BBE9-2188778A1E2C}" presName="linearFlow" presStyleCnt="0">
        <dgm:presLayoutVars>
          <dgm:dir/>
          <dgm:animLvl val="lvl"/>
          <dgm:resizeHandles val="exact"/>
        </dgm:presLayoutVars>
      </dgm:prSet>
      <dgm:spPr/>
    </dgm:pt>
    <dgm:pt modelId="{9AC43E60-31CA-4BAF-B967-FCF552684511}" type="pres">
      <dgm:prSet presAssocID="{E7978E89-2BBB-4A5B-A7BD-6AADCCA10BA8}" presName="compositeNode" presStyleCnt="0"/>
      <dgm:spPr/>
    </dgm:pt>
    <dgm:pt modelId="{57B69088-9386-45AF-AC17-B9D2AFD1F28D}" type="pres">
      <dgm:prSet presAssocID="{E7978E89-2BBB-4A5B-A7BD-6AADCCA10BA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91A6FA-E161-48C7-83D5-01F910A0B716}" type="pres">
      <dgm:prSet presAssocID="{E7978E89-2BBB-4A5B-A7BD-6AADCCA10BA8}" presName="parSh" presStyleCnt="0"/>
      <dgm:spPr/>
    </dgm:pt>
    <dgm:pt modelId="{33CE9D1B-1B25-40B8-A003-465E9D5E0DD0}" type="pres">
      <dgm:prSet presAssocID="{E7978E89-2BBB-4A5B-A7BD-6AADCCA10BA8}" presName="lineNode" presStyleLbl="alignAccFollowNode1" presStyleIdx="0" presStyleCnt="15"/>
      <dgm:spPr/>
    </dgm:pt>
    <dgm:pt modelId="{7798F936-04D2-4F99-BC80-71E5FA8201A1}" type="pres">
      <dgm:prSet presAssocID="{E7978E89-2BBB-4A5B-A7BD-6AADCCA10BA8}" presName="lineArrowNode" presStyleLbl="alignAccFollowNode1" presStyleIdx="1" presStyleCnt="15"/>
      <dgm:spPr/>
    </dgm:pt>
    <dgm:pt modelId="{4182E4E0-97FA-428B-B7FA-5AC5357E484D}" type="pres">
      <dgm:prSet presAssocID="{CFB70BD5-3047-4284-A67B-1761888BE974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CD9BFDFC-A860-4385-BA45-42588C996D96}" type="pres">
      <dgm:prSet presAssocID="{CFB70BD5-3047-4284-A67B-1761888BE974}" presName="spacerBetweenCircleAndCallout" presStyleCnt="0">
        <dgm:presLayoutVars/>
      </dgm:prSet>
      <dgm:spPr/>
    </dgm:pt>
    <dgm:pt modelId="{EB65E3DA-D346-4B89-A87C-BCCA2DA5D393}" type="pres">
      <dgm:prSet presAssocID="{E7978E89-2BBB-4A5B-A7BD-6AADCCA10BA8}" presName="nodeText" presStyleLbl="alignAccFollowNode1" presStyleIdx="2" presStyleCnt="15">
        <dgm:presLayoutVars>
          <dgm:bulletEnabled val="1"/>
        </dgm:presLayoutVars>
      </dgm:prSet>
      <dgm:spPr/>
    </dgm:pt>
    <dgm:pt modelId="{6AACB250-C0A2-48B0-9886-A0F5D63916DD}" type="pres">
      <dgm:prSet presAssocID="{CFB70BD5-3047-4284-A67B-1761888BE974}" presName="sibTransComposite" presStyleCnt="0"/>
      <dgm:spPr/>
    </dgm:pt>
    <dgm:pt modelId="{C11D92F7-BC9A-42D4-B67D-2DBDA3F36866}" type="pres">
      <dgm:prSet presAssocID="{40A252D4-D0AE-4F3B-BE91-68FA951DFD86}" presName="compositeNode" presStyleCnt="0"/>
      <dgm:spPr/>
    </dgm:pt>
    <dgm:pt modelId="{04560213-2AEF-44E6-A9F3-2AFE07D1C7CA}" type="pres">
      <dgm:prSet presAssocID="{40A252D4-D0AE-4F3B-BE91-68FA951DFD8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217F57-59D2-468A-A53D-8A660BED5AE6}" type="pres">
      <dgm:prSet presAssocID="{40A252D4-D0AE-4F3B-BE91-68FA951DFD86}" presName="parSh" presStyleCnt="0"/>
      <dgm:spPr/>
    </dgm:pt>
    <dgm:pt modelId="{833E6A5F-C685-4794-AF95-4ADFE41EFBF4}" type="pres">
      <dgm:prSet presAssocID="{40A252D4-D0AE-4F3B-BE91-68FA951DFD86}" presName="lineNode" presStyleLbl="alignAccFollowNode1" presStyleIdx="3" presStyleCnt="15"/>
      <dgm:spPr/>
    </dgm:pt>
    <dgm:pt modelId="{87C40B48-F233-4A0B-A051-8FAC47354338}" type="pres">
      <dgm:prSet presAssocID="{40A252D4-D0AE-4F3B-BE91-68FA951DFD86}" presName="lineArrowNode" presStyleLbl="alignAccFollowNode1" presStyleIdx="4" presStyleCnt="15"/>
      <dgm:spPr/>
    </dgm:pt>
    <dgm:pt modelId="{886F4F4D-B891-4C31-AB82-6E06152F8FE6}" type="pres">
      <dgm:prSet presAssocID="{A7E440D7-C00E-401A-8C03-34CB0F050C55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B2C793C5-1CDB-41C0-8AE0-58321B9EDD3A}" type="pres">
      <dgm:prSet presAssocID="{A7E440D7-C00E-401A-8C03-34CB0F050C55}" presName="spacerBetweenCircleAndCallout" presStyleCnt="0">
        <dgm:presLayoutVars/>
      </dgm:prSet>
      <dgm:spPr/>
    </dgm:pt>
    <dgm:pt modelId="{300134C2-E104-4A91-87E5-1A9D974FD518}" type="pres">
      <dgm:prSet presAssocID="{40A252D4-D0AE-4F3B-BE91-68FA951DFD86}" presName="nodeText" presStyleLbl="alignAccFollowNode1" presStyleIdx="5" presStyleCnt="15">
        <dgm:presLayoutVars>
          <dgm:bulletEnabled val="1"/>
        </dgm:presLayoutVars>
      </dgm:prSet>
      <dgm:spPr/>
    </dgm:pt>
    <dgm:pt modelId="{DFC9E0A1-2E22-4600-B267-6EB698C0AA97}" type="pres">
      <dgm:prSet presAssocID="{A7E440D7-C00E-401A-8C03-34CB0F050C55}" presName="sibTransComposite" presStyleCnt="0"/>
      <dgm:spPr/>
    </dgm:pt>
    <dgm:pt modelId="{6AC1CCCC-76CB-4372-8EF5-EBFEAE9052CF}" type="pres">
      <dgm:prSet presAssocID="{0A2B66C1-4186-4FD1-B5DF-98FA91235005}" presName="compositeNode" presStyleCnt="0"/>
      <dgm:spPr/>
    </dgm:pt>
    <dgm:pt modelId="{843CE4C0-E759-4937-8855-36AE3EED8672}" type="pres">
      <dgm:prSet presAssocID="{0A2B66C1-4186-4FD1-B5DF-98FA9123500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60EEEE-30AE-4FFB-B3DF-E7A3AC3B426F}" type="pres">
      <dgm:prSet presAssocID="{0A2B66C1-4186-4FD1-B5DF-98FA91235005}" presName="parSh" presStyleCnt="0"/>
      <dgm:spPr/>
    </dgm:pt>
    <dgm:pt modelId="{067D676F-FCA9-4050-BB58-FA3815003740}" type="pres">
      <dgm:prSet presAssocID="{0A2B66C1-4186-4FD1-B5DF-98FA91235005}" presName="lineNode" presStyleLbl="alignAccFollowNode1" presStyleIdx="6" presStyleCnt="15"/>
      <dgm:spPr/>
    </dgm:pt>
    <dgm:pt modelId="{90F90F25-6438-4E0F-BA36-6830B95BFB8C}" type="pres">
      <dgm:prSet presAssocID="{0A2B66C1-4186-4FD1-B5DF-98FA91235005}" presName="lineArrowNode" presStyleLbl="alignAccFollowNode1" presStyleIdx="7" presStyleCnt="15"/>
      <dgm:spPr/>
    </dgm:pt>
    <dgm:pt modelId="{E3E5ABA6-D122-4DBD-89ED-6EAF532410AB}" type="pres">
      <dgm:prSet presAssocID="{E22649B9-DB92-4821-9B83-90CA93871650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04577F36-AAF7-4371-989E-8DEC74F3B5FF}" type="pres">
      <dgm:prSet presAssocID="{E22649B9-DB92-4821-9B83-90CA93871650}" presName="spacerBetweenCircleAndCallout" presStyleCnt="0">
        <dgm:presLayoutVars/>
      </dgm:prSet>
      <dgm:spPr/>
    </dgm:pt>
    <dgm:pt modelId="{2D3C6D9F-7522-4B0A-990A-865AFF12664A}" type="pres">
      <dgm:prSet presAssocID="{0A2B66C1-4186-4FD1-B5DF-98FA91235005}" presName="nodeText" presStyleLbl="alignAccFollowNode1" presStyleIdx="8" presStyleCnt="15">
        <dgm:presLayoutVars>
          <dgm:bulletEnabled val="1"/>
        </dgm:presLayoutVars>
      </dgm:prSet>
      <dgm:spPr/>
    </dgm:pt>
    <dgm:pt modelId="{828ABE00-5059-499C-9784-F53CBD4FD8A6}" type="pres">
      <dgm:prSet presAssocID="{E22649B9-DB92-4821-9B83-90CA93871650}" presName="sibTransComposite" presStyleCnt="0"/>
      <dgm:spPr/>
    </dgm:pt>
    <dgm:pt modelId="{3AC4D52D-FD38-4119-AA42-83BF54B07CFD}" type="pres">
      <dgm:prSet presAssocID="{53AF7C8F-227E-4507-9872-A7ECF3CD3C47}" presName="compositeNode" presStyleCnt="0"/>
      <dgm:spPr/>
    </dgm:pt>
    <dgm:pt modelId="{8E3AB35E-14B4-43F7-9EFC-B4B20B26DBEC}" type="pres">
      <dgm:prSet presAssocID="{53AF7C8F-227E-4507-9872-A7ECF3CD3C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7B3283-366F-47D4-8785-BEA684F3F227}" type="pres">
      <dgm:prSet presAssocID="{53AF7C8F-227E-4507-9872-A7ECF3CD3C47}" presName="parSh" presStyleCnt="0"/>
      <dgm:spPr/>
    </dgm:pt>
    <dgm:pt modelId="{6CB8B8E7-87FB-4F25-A673-7C7A6B09D931}" type="pres">
      <dgm:prSet presAssocID="{53AF7C8F-227E-4507-9872-A7ECF3CD3C47}" presName="lineNode" presStyleLbl="alignAccFollowNode1" presStyleIdx="9" presStyleCnt="15"/>
      <dgm:spPr/>
    </dgm:pt>
    <dgm:pt modelId="{28645446-204F-4242-BDBC-EB8FE32AD937}" type="pres">
      <dgm:prSet presAssocID="{53AF7C8F-227E-4507-9872-A7ECF3CD3C47}" presName="lineArrowNode" presStyleLbl="alignAccFollowNode1" presStyleIdx="10" presStyleCnt="15"/>
      <dgm:spPr/>
    </dgm:pt>
    <dgm:pt modelId="{CC3A8AC5-1694-41B3-A5F1-44BFEBC8BE3D}" type="pres">
      <dgm:prSet presAssocID="{FD61C125-13DE-4E23-8C3E-4F5D1782EF52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E1F1F299-E8BF-44C1-BAFB-B0894875C6DC}" type="pres">
      <dgm:prSet presAssocID="{FD61C125-13DE-4E23-8C3E-4F5D1782EF52}" presName="spacerBetweenCircleAndCallout" presStyleCnt="0">
        <dgm:presLayoutVars/>
      </dgm:prSet>
      <dgm:spPr/>
    </dgm:pt>
    <dgm:pt modelId="{A84BEEA4-6AD2-4E5D-B8B6-F0B971B6333F}" type="pres">
      <dgm:prSet presAssocID="{53AF7C8F-227E-4507-9872-A7ECF3CD3C47}" presName="nodeText" presStyleLbl="alignAccFollowNode1" presStyleIdx="11" presStyleCnt="15">
        <dgm:presLayoutVars>
          <dgm:bulletEnabled val="1"/>
        </dgm:presLayoutVars>
      </dgm:prSet>
      <dgm:spPr/>
    </dgm:pt>
    <dgm:pt modelId="{7AA72E96-5F6B-46E9-9F47-C08351648DA4}" type="pres">
      <dgm:prSet presAssocID="{FD61C125-13DE-4E23-8C3E-4F5D1782EF52}" presName="sibTransComposite" presStyleCnt="0"/>
      <dgm:spPr/>
    </dgm:pt>
    <dgm:pt modelId="{47CB80F2-25F7-45F5-9C7F-3451A821E808}" type="pres">
      <dgm:prSet presAssocID="{3AFC51B4-E4ED-4E6E-9A19-6FABF6FE5C10}" presName="compositeNode" presStyleCnt="0"/>
      <dgm:spPr/>
    </dgm:pt>
    <dgm:pt modelId="{1BB7D0B2-9A57-445C-95D6-CEDB01F7E0FF}" type="pres">
      <dgm:prSet presAssocID="{3AFC51B4-E4ED-4E6E-9A19-6FABF6FE5C1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7680EE9-824F-4398-B453-9E0D51A571D6}" type="pres">
      <dgm:prSet presAssocID="{3AFC51B4-E4ED-4E6E-9A19-6FABF6FE5C10}" presName="parSh" presStyleCnt="0"/>
      <dgm:spPr/>
    </dgm:pt>
    <dgm:pt modelId="{06FBFF43-A67C-4130-93A1-5D3C52E0C9DA}" type="pres">
      <dgm:prSet presAssocID="{3AFC51B4-E4ED-4E6E-9A19-6FABF6FE5C10}" presName="lineNode" presStyleLbl="alignAccFollowNode1" presStyleIdx="12" presStyleCnt="15"/>
      <dgm:spPr/>
    </dgm:pt>
    <dgm:pt modelId="{91D4006E-C07B-4E5C-8078-DF3F55D263D0}" type="pres">
      <dgm:prSet presAssocID="{3AFC51B4-E4ED-4E6E-9A19-6FABF6FE5C10}" presName="lineArrowNode" presStyleLbl="alignAccFollowNode1" presStyleIdx="13" presStyleCnt="15"/>
      <dgm:spPr/>
    </dgm:pt>
    <dgm:pt modelId="{335FFD88-ABB7-49EA-8F6D-E419970CA3F3}" type="pres">
      <dgm:prSet presAssocID="{478DEF42-63E6-4C27-8BAC-78FDF57A3472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8D95872-F74E-4D74-8074-D3CCA6FFE18E}" type="pres">
      <dgm:prSet presAssocID="{478DEF42-63E6-4C27-8BAC-78FDF57A3472}" presName="spacerBetweenCircleAndCallout" presStyleCnt="0">
        <dgm:presLayoutVars/>
      </dgm:prSet>
      <dgm:spPr/>
    </dgm:pt>
    <dgm:pt modelId="{4DB248E8-FEB5-49FC-AF9F-90B592FAE300}" type="pres">
      <dgm:prSet presAssocID="{3AFC51B4-E4ED-4E6E-9A19-6FABF6FE5C1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F8F2540C-93A6-4CCC-B831-B668C0B8EFB2}" type="presOf" srcId="{53AF7C8F-227E-4507-9872-A7ECF3CD3C47}" destId="{A84BEEA4-6AD2-4E5D-B8B6-F0B971B6333F}" srcOrd="0" destOrd="0" presId="urn:microsoft.com/office/officeart/2016/7/layout/LinearArrowProcessNumbered"/>
    <dgm:cxn modelId="{B0E9DC22-C34E-4E14-84AD-B4AAFB789CE9}" type="presOf" srcId="{FD61C125-13DE-4E23-8C3E-4F5D1782EF52}" destId="{CC3A8AC5-1694-41B3-A5F1-44BFEBC8BE3D}" srcOrd="0" destOrd="0" presId="urn:microsoft.com/office/officeart/2016/7/layout/LinearArrowProcessNumbered"/>
    <dgm:cxn modelId="{A79D862D-13C1-429D-A14F-C79E53789DB8}" type="presOf" srcId="{40A252D4-D0AE-4F3B-BE91-68FA951DFD86}" destId="{300134C2-E104-4A91-87E5-1A9D974FD518}" srcOrd="0" destOrd="0" presId="urn:microsoft.com/office/officeart/2016/7/layout/LinearArrowProcessNumbered"/>
    <dgm:cxn modelId="{95F5B638-935C-4134-80F5-DE744D6BCBC5}" srcId="{B6BE26C7-6466-4210-BBE9-2188778A1E2C}" destId="{40A252D4-D0AE-4F3B-BE91-68FA951DFD86}" srcOrd="1" destOrd="0" parTransId="{7B36653A-A9B6-44B8-8987-ACE3280690AC}" sibTransId="{A7E440D7-C00E-401A-8C03-34CB0F050C55}"/>
    <dgm:cxn modelId="{D635E25B-6C9E-4137-9E13-48264CC938E9}" type="presOf" srcId="{478DEF42-63E6-4C27-8BAC-78FDF57A3472}" destId="{335FFD88-ABB7-49EA-8F6D-E419970CA3F3}" srcOrd="0" destOrd="0" presId="urn:microsoft.com/office/officeart/2016/7/layout/LinearArrowProcessNumbered"/>
    <dgm:cxn modelId="{6EA6A164-ABDF-4AE1-8F47-8FDA577D012A}" srcId="{B6BE26C7-6466-4210-BBE9-2188778A1E2C}" destId="{3AFC51B4-E4ED-4E6E-9A19-6FABF6FE5C10}" srcOrd="4" destOrd="0" parTransId="{7CD6AB74-D18A-49C6-AE4A-E8FC723CA743}" sibTransId="{478DEF42-63E6-4C27-8BAC-78FDF57A3472}"/>
    <dgm:cxn modelId="{CB000E7B-8AD3-4C58-B40D-1BE8A269C0FC}" type="presOf" srcId="{E7978E89-2BBB-4A5B-A7BD-6AADCCA10BA8}" destId="{EB65E3DA-D346-4B89-A87C-BCCA2DA5D393}" srcOrd="0" destOrd="0" presId="urn:microsoft.com/office/officeart/2016/7/layout/LinearArrowProcessNumbered"/>
    <dgm:cxn modelId="{CD80F38E-85EE-42EB-A505-3457A3A9A87E}" type="presOf" srcId="{A7E440D7-C00E-401A-8C03-34CB0F050C55}" destId="{886F4F4D-B891-4C31-AB82-6E06152F8FE6}" srcOrd="0" destOrd="0" presId="urn:microsoft.com/office/officeart/2016/7/layout/LinearArrowProcessNumbered"/>
    <dgm:cxn modelId="{2B4BE890-3310-418B-93F2-2258B06992FB}" type="presOf" srcId="{3AFC51B4-E4ED-4E6E-9A19-6FABF6FE5C10}" destId="{4DB248E8-FEB5-49FC-AF9F-90B592FAE300}" srcOrd="0" destOrd="0" presId="urn:microsoft.com/office/officeart/2016/7/layout/LinearArrowProcessNumbered"/>
    <dgm:cxn modelId="{0A018195-164A-4C5F-9681-31BC7AD4EB2B}" type="presOf" srcId="{0A2B66C1-4186-4FD1-B5DF-98FA91235005}" destId="{2D3C6D9F-7522-4B0A-990A-865AFF12664A}" srcOrd="0" destOrd="0" presId="urn:microsoft.com/office/officeart/2016/7/layout/LinearArrowProcessNumbered"/>
    <dgm:cxn modelId="{3B9733A1-3AF2-4930-94C6-C45032492A43}" srcId="{B6BE26C7-6466-4210-BBE9-2188778A1E2C}" destId="{E7978E89-2BBB-4A5B-A7BD-6AADCCA10BA8}" srcOrd="0" destOrd="0" parTransId="{75079E8B-4BBC-48C9-A277-BD79F57305FF}" sibTransId="{CFB70BD5-3047-4284-A67B-1761888BE974}"/>
    <dgm:cxn modelId="{FC2D48D4-C5B8-4C30-8929-AA5026B8888F}" type="presOf" srcId="{E22649B9-DB92-4821-9B83-90CA93871650}" destId="{E3E5ABA6-D122-4DBD-89ED-6EAF532410AB}" srcOrd="0" destOrd="0" presId="urn:microsoft.com/office/officeart/2016/7/layout/LinearArrowProcessNumbered"/>
    <dgm:cxn modelId="{874F5FD5-EC9C-49EA-AD6D-E6F8F23359FB}" srcId="{B6BE26C7-6466-4210-BBE9-2188778A1E2C}" destId="{53AF7C8F-227E-4507-9872-A7ECF3CD3C47}" srcOrd="3" destOrd="0" parTransId="{ED766C23-CD60-4CF5-AEE5-BF0FCED1FA5B}" sibTransId="{FD61C125-13DE-4E23-8C3E-4F5D1782EF52}"/>
    <dgm:cxn modelId="{7441F9E4-65D2-46FF-8E9F-7F24925F83C6}" type="presOf" srcId="{CFB70BD5-3047-4284-A67B-1761888BE974}" destId="{4182E4E0-97FA-428B-B7FA-5AC5357E484D}" srcOrd="0" destOrd="0" presId="urn:microsoft.com/office/officeart/2016/7/layout/LinearArrowProcessNumbered"/>
    <dgm:cxn modelId="{8CBC7DF5-1625-41EB-B10E-2A84301A1405}" type="presOf" srcId="{B6BE26C7-6466-4210-BBE9-2188778A1E2C}" destId="{D683AD66-F6EC-450F-9285-117518D5229D}" srcOrd="0" destOrd="0" presId="urn:microsoft.com/office/officeart/2016/7/layout/LinearArrowProcessNumbered"/>
    <dgm:cxn modelId="{785BC3F9-8BBA-48A3-95E1-33359A261B02}" srcId="{B6BE26C7-6466-4210-BBE9-2188778A1E2C}" destId="{0A2B66C1-4186-4FD1-B5DF-98FA91235005}" srcOrd="2" destOrd="0" parTransId="{7284758E-3E8B-4F23-96AF-46B56EBA06D9}" sibTransId="{E22649B9-DB92-4821-9B83-90CA93871650}"/>
    <dgm:cxn modelId="{8BFDC8A0-FC57-4143-823B-3F0EA676EDF7}" type="presParOf" srcId="{D683AD66-F6EC-450F-9285-117518D5229D}" destId="{9AC43E60-31CA-4BAF-B967-FCF552684511}" srcOrd="0" destOrd="0" presId="urn:microsoft.com/office/officeart/2016/7/layout/LinearArrowProcessNumbered"/>
    <dgm:cxn modelId="{1407AF32-BA46-4FB9-B6DB-571D85F1163C}" type="presParOf" srcId="{9AC43E60-31CA-4BAF-B967-FCF552684511}" destId="{57B69088-9386-45AF-AC17-B9D2AFD1F28D}" srcOrd="0" destOrd="0" presId="urn:microsoft.com/office/officeart/2016/7/layout/LinearArrowProcessNumbered"/>
    <dgm:cxn modelId="{8B2E7C22-D976-40B4-9402-12FA42EBA7F1}" type="presParOf" srcId="{9AC43E60-31CA-4BAF-B967-FCF552684511}" destId="{1991A6FA-E161-48C7-83D5-01F910A0B716}" srcOrd="1" destOrd="0" presId="urn:microsoft.com/office/officeart/2016/7/layout/LinearArrowProcessNumbered"/>
    <dgm:cxn modelId="{E2B93BBD-AB52-4BAE-866E-CB42A3E68888}" type="presParOf" srcId="{1991A6FA-E161-48C7-83D5-01F910A0B716}" destId="{33CE9D1B-1B25-40B8-A003-465E9D5E0DD0}" srcOrd="0" destOrd="0" presId="urn:microsoft.com/office/officeart/2016/7/layout/LinearArrowProcessNumbered"/>
    <dgm:cxn modelId="{43140552-B23E-40B2-AFB2-3DA9B4E27257}" type="presParOf" srcId="{1991A6FA-E161-48C7-83D5-01F910A0B716}" destId="{7798F936-04D2-4F99-BC80-71E5FA8201A1}" srcOrd="1" destOrd="0" presId="urn:microsoft.com/office/officeart/2016/7/layout/LinearArrowProcessNumbered"/>
    <dgm:cxn modelId="{35C782F2-C578-43DC-B23E-ADE94BE27DDB}" type="presParOf" srcId="{1991A6FA-E161-48C7-83D5-01F910A0B716}" destId="{4182E4E0-97FA-428B-B7FA-5AC5357E484D}" srcOrd="2" destOrd="0" presId="urn:microsoft.com/office/officeart/2016/7/layout/LinearArrowProcessNumbered"/>
    <dgm:cxn modelId="{43234E77-BB67-4158-B94C-455CF552567A}" type="presParOf" srcId="{1991A6FA-E161-48C7-83D5-01F910A0B716}" destId="{CD9BFDFC-A860-4385-BA45-42588C996D96}" srcOrd="3" destOrd="0" presId="urn:microsoft.com/office/officeart/2016/7/layout/LinearArrowProcessNumbered"/>
    <dgm:cxn modelId="{045B4A15-32CF-45B4-A599-E7A5C32DFBC1}" type="presParOf" srcId="{9AC43E60-31CA-4BAF-B967-FCF552684511}" destId="{EB65E3DA-D346-4B89-A87C-BCCA2DA5D393}" srcOrd="2" destOrd="0" presId="urn:microsoft.com/office/officeart/2016/7/layout/LinearArrowProcessNumbered"/>
    <dgm:cxn modelId="{B1102C22-70B3-405E-9FD4-99948356FFFE}" type="presParOf" srcId="{D683AD66-F6EC-450F-9285-117518D5229D}" destId="{6AACB250-C0A2-48B0-9886-A0F5D63916DD}" srcOrd="1" destOrd="0" presId="urn:microsoft.com/office/officeart/2016/7/layout/LinearArrowProcessNumbered"/>
    <dgm:cxn modelId="{444D6B46-0978-4BA3-973A-76FE2AC11580}" type="presParOf" srcId="{D683AD66-F6EC-450F-9285-117518D5229D}" destId="{C11D92F7-BC9A-42D4-B67D-2DBDA3F36866}" srcOrd="2" destOrd="0" presId="urn:microsoft.com/office/officeart/2016/7/layout/LinearArrowProcessNumbered"/>
    <dgm:cxn modelId="{7D6CA9ED-8C34-47A6-835A-9E2AD20B4BD7}" type="presParOf" srcId="{C11D92F7-BC9A-42D4-B67D-2DBDA3F36866}" destId="{04560213-2AEF-44E6-A9F3-2AFE07D1C7CA}" srcOrd="0" destOrd="0" presId="urn:microsoft.com/office/officeart/2016/7/layout/LinearArrowProcessNumbered"/>
    <dgm:cxn modelId="{71200593-9D37-4FA9-A4B7-55043E580E3D}" type="presParOf" srcId="{C11D92F7-BC9A-42D4-B67D-2DBDA3F36866}" destId="{01217F57-59D2-468A-A53D-8A660BED5AE6}" srcOrd="1" destOrd="0" presId="urn:microsoft.com/office/officeart/2016/7/layout/LinearArrowProcessNumbered"/>
    <dgm:cxn modelId="{297BD41F-2B94-4718-99D6-8CAE4588FB40}" type="presParOf" srcId="{01217F57-59D2-468A-A53D-8A660BED5AE6}" destId="{833E6A5F-C685-4794-AF95-4ADFE41EFBF4}" srcOrd="0" destOrd="0" presId="urn:microsoft.com/office/officeart/2016/7/layout/LinearArrowProcessNumbered"/>
    <dgm:cxn modelId="{1C258AFF-E0FA-4A80-A5E0-087CA041115C}" type="presParOf" srcId="{01217F57-59D2-468A-A53D-8A660BED5AE6}" destId="{87C40B48-F233-4A0B-A051-8FAC47354338}" srcOrd="1" destOrd="0" presId="urn:microsoft.com/office/officeart/2016/7/layout/LinearArrowProcessNumbered"/>
    <dgm:cxn modelId="{999B7F68-19D1-46ED-9321-4CDBA817B762}" type="presParOf" srcId="{01217F57-59D2-468A-A53D-8A660BED5AE6}" destId="{886F4F4D-B891-4C31-AB82-6E06152F8FE6}" srcOrd="2" destOrd="0" presId="urn:microsoft.com/office/officeart/2016/7/layout/LinearArrowProcessNumbered"/>
    <dgm:cxn modelId="{638111D3-4452-4AD1-9729-02015D12196D}" type="presParOf" srcId="{01217F57-59D2-468A-A53D-8A660BED5AE6}" destId="{B2C793C5-1CDB-41C0-8AE0-58321B9EDD3A}" srcOrd="3" destOrd="0" presId="urn:microsoft.com/office/officeart/2016/7/layout/LinearArrowProcessNumbered"/>
    <dgm:cxn modelId="{B6EE408E-42D5-4C62-8CF9-1E096A44A8E6}" type="presParOf" srcId="{C11D92F7-BC9A-42D4-B67D-2DBDA3F36866}" destId="{300134C2-E104-4A91-87E5-1A9D974FD518}" srcOrd="2" destOrd="0" presId="urn:microsoft.com/office/officeart/2016/7/layout/LinearArrowProcessNumbered"/>
    <dgm:cxn modelId="{DEDE24F8-3AC5-4275-81BF-A639B546AF67}" type="presParOf" srcId="{D683AD66-F6EC-450F-9285-117518D5229D}" destId="{DFC9E0A1-2E22-4600-B267-6EB698C0AA97}" srcOrd="3" destOrd="0" presId="urn:microsoft.com/office/officeart/2016/7/layout/LinearArrowProcessNumbered"/>
    <dgm:cxn modelId="{5B8BE1DE-14F3-4803-8E80-5597A6855DBA}" type="presParOf" srcId="{D683AD66-F6EC-450F-9285-117518D5229D}" destId="{6AC1CCCC-76CB-4372-8EF5-EBFEAE9052CF}" srcOrd="4" destOrd="0" presId="urn:microsoft.com/office/officeart/2016/7/layout/LinearArrowProcessNumbered"/>
    <dgm:cxn modelId="{677EBDFE-7DBF-4850-AE46-8A54A211789F}" type="presParOf" srcId="{6AC1CCCC-76CB-4372-8EF5-EBFEAE9052CF}" destId="{843CE4C0-E759-4937-8855-36AE3EED8672}" srcOrd="0" destOrd="0" presId="urn:microsoft.com/office/officeart/2016/7/layout/LinearArrowProcessNumbered"/>
    <dgm:cxn modelId="{B888A6A2-0593-495E-9C58-D6DBCCCCE5ED}" type="presParOf" srcId="{6AC1CCCC-76CB-4372-8EF5-EBFEAE9052CF}" destId="{0560EEEE-30AE-4FFB-B3DF-E7A3AC3B426F}" srcOrd="1" destOrd="0" presId="urn:microsoft.com/office/officeart/2016/7/layout/LinearArrowProcessNumbered"/>
    <dgm:cxn modelId="{C038111C-206A-43C3-9DA6-D27D88D3FD2C}" type="presParOf" srcId="{0560EEEE-30AE-4FFB-B3DF-E7A3AC3B426F}" destId="{067D676F-FCA9-4050-BB58-FA3815003740}" srcOrd="0" destOrd="0" presId="urn:microsoft.com/office/officeart/2016/7/layout/LinearArrowProcessNumbered"/>
    <dgm:cxn modelId="{C19C50BD-9363-4583-97CC-7758FDD811FB}" type="presParOf" srcId="{0560EEEE-30AE-4FFB-B3DF-E7A3AC3B426F}" destId="{90F90F25-6438-4E0F-BA36-6830B95BFB8C}" srcOrd="1" destOrd="0" presId="urn:microsoft.com/office/officeart/2016/7/layout/LinearArrowProcessNumbered"/>
    <dgm:cxn modelId="{198FF6C4-37E3-4F6C-97CB-D74B1879B7CE}" type="presParOf" srcId="{0560EEEE-30AE-4FFB-B3DF-E7A3AC3B426F}" destId="{E3E5ABA6-D122-4DBD-89ED-6EAF532410AB}" srcOrd="2" destOrd="0" presId="urn:microsoft.com/office/officeart/2016/7/layout/LinearArrowProcessNumbered"/>
    <dgm:cxn modelId="{D9596F7B-1F10-45B5-94C7-E18394AB76CC}" type="presParOf" srcId="{0560EEEE-30AE-4FFB-B3DF-E7A3AC3B426F}" destId="{04577F36-AAF7-4371-989E-8DEC74F3B5FF}" srcOrd="3" destOrd="0" presId="urn:microsoft.com/office/officeart/2016/7/layout/LinearArrowProcessNumbered"/>
    <dgm:cxn modelId="{556254E1-4061-4D70-9B8B-981CAF688C3F}" type="presParOf" srcId="{6AC1CCCC-76CB-4372-8EF5-EBFEAE9052CF}" destId="{2D3C6D9F-7522-4B0A-990A-865AFF12664A}" srcOrd="2" destOrd="0" presId="urn:microsoft.com/office/officeart/2016/7/layout/LinearArrowProcessNumbered"/>
    <dgm:cxn modelId="{22D63ED8-6255-47BC-84EF-6F53BAC464DE}" type="presParOf" srcId="{D683AD66-F6EC-450F-9285-117518D5229D}" destId="{828ABE00-5059-499C-9784-F53CBD4FD8A6}" srcOrd="5" destOrd="0" presId="urn:microsoft.com/office/officeart/2016/7/layout/LinearArrowProcessNumbered"/>
    <dgm:cxn modelId="{C66296AC-55A8-43A3-8D0C-FBCBF529A32E}" type="presParOf" srcId="{D683AD66-F6EC-450F-9285-117518D5229D}" destId="{3AC4D52D-FD38-4119-AA42-83BF54B07CFD}" srcOrd="6" destOrd="0" presId="urn:microsoft.com/office/officeart/2016/7/layout/LinearArrowProcessNumbered"/>
    <dgm:cxn modelId="{AA96C460-E1D1-40FD-A7DE-09F5A4C7B526}" type="presParOf" srcId="{3AC4D52D-FD38-4119-AA42-83BF54B07CFD}" destId="{8E3AB35E-14B4-43F7-9EFC-B4B20B26DBEC}" srcOrd="0" destOrd="0" presId="urn:microsoft.com/office/officeart/2016/7/layout/LinearArrowProcessNumbered"/>
    <dgm:cxn modelId="{972F8C06-6997-4B9B-870A-38CC589A0C0D}" type="presParOf" srcId="{3AC4D52D-FD38-4119-AA42-83BF54B07CFD}" destId="{E87B3283-366F-47D4-8785-BEA684F3F227}" srcOrd="1" destOrd="0" presId="urn:microsoft.com/office/officeart/2016/7/layout/LinearArrowProcessNumbered"/>
    <dgm:cxn modelId="{B9B2B03B-B1E8-427A-B17C-1557C0074FF7}" type="presParOf" srcId="{E87B3283-366F-47D4-8785-BEA684F3F227}" destId="{6CB8B8E7-87FB-4F25-A673-7C7A6B09D931}" srcOrd="0" destOrd="0" presId="urn:microsoft.com/office/officeart/2016/7/layout/LinearArrowProcessNumbered"/>
    <dgm:cxn modelId="{466371C2-33F1-4D14-9B6A-FFB22DE93B25}" type="presParOf" srcId="{E87B3283-366F-47D4-8785-BEA684F3F227}" destId="{28645446-204F-4242-BDBC-EB8FE32AD937}" srcOrd="1" destOrd="0" presId="urn:microsoft.com/office/officeart/2016/7/layout/LinearArrowProcessNumbered"/>
    <dgm:cxn modelId="{6FBC0A46-E2D2-4973-8052-528B61E2CC55}" type="presParOf" srcId="{E87B3283-366F-47D4-8785-BEA684F3F227}" destId="{CC3A8AC5-1694-41B3-A5F1-44BFEBC8BE3D}" srcOrd="2" destOrd="0" presId="urn:microsoft.com/office/officeart/2016/7/layout/LinearArrowProcessNumbered"/>
    <dgm:cxn modelId="{3D1B0701-5902-49E4-AB61-11E203F54FC8}" type="presParOf" srcId="{E87B3283-366F-47D4-8785-BEA684F3F227}" destId="{E1F1F299-E8BF-44C1-BAFB-B0894875C6DC}" srcOrd="3" destOrd="0" presId="urn:microsoft.com/office/officeart/2016/7/layout/LinearArrowProcessNumbered"/>
    <dgm:cxn modelId="{FD9EF658-5447-4D02-877A-D37359BBC970}" type="presParOf" srcId="{3AC4D52D-FD38-4119-AA42-83BF54B07CFD}" destId="{A84BEEA4-6AD2-4E5D-B8B6-F0B971B6333F}" srcOrd="2" destOrd="0" presId="urn:microsoft.com/office/officeart/2016/7/layout/LinearArrowProcessNumbered"/>
    <dgm:cxn modelId="{3E9432CB-1818-4B99-A4EE-94958CD670DB}" type="presParOf" srcId="{D683AD66-F6EC-450F-9285-117518D5229D}" destId="{7AA72E96-5F6B-46E9-9F47-C08351648DA4}" srcOrd="7" destOrd="0" presId="urn:microsoft.com/office/officeart/2016/7/layout/LinearArrowProcessNumbered"/>
    <dgm:cxn modelId="{D335CF88-3F9E-41BD-980D-BAB22C4607A7}" type="presParOf" srcId="{D683AD66-F6EC-450F-9285-117518D5229D}" destId="{47CB80F2-25F7-45F5-9C7F-3451A821E808}" srcOrd="8" destOrd="0" presId="urn:microsoft.com/office/officeart/2016/7/layout/LinearArrowProcessNumbered"/>
    <dgm:cxn modelId="{7E59FAA3-18E9-4B40-9ECF-805C77254115}" type="presParOf" srcId="{47CB80F2-25F7-45F5-9C7F-3451A821E808}" destId="{1BB7D0B2-9A57-445C-95D6-CEDB01F7E0FF}" srcOrd="0" destOrd="0" presId="urn:microsoft.com/office/officeart/2016/7/layout/LinearArrowProcessNumbered"/>
    <dgm:cxn modelId="{1DD0C722-7CAC-4119-82C5-4BCDBA483E6E}" type="presParOf" srcId="{47CB80F2-25F7-45F5-9C7F-3451A821E808}" destId="{07680EE9-824F-4398-B453-9E0D51A571D6}" srcOrd="1" destOrd="0" presId="urn:microsoft.com/office/officeart/2016/7/layout/LinearArrowProcessNumbered"/>
    <dgm:cxn modelId="{16467814-D0FD-4B95-9544-D1B734A2D007}" type="presParOf" srcId="{07680EE9-824F-4398-B453-9E0D51A571D6}" destId="{06FBFF43-A67C-4130-93A1-5D3C52E0C9DA}" srcOrd="0" destOrd="0" presId="urn:microsoft.com/office/officeart/2016/7/layout/LinearArrowProcessNumbered"/>
    <dgm:cxn modelId="{E82000EF-C57D-47EB-AC6E-9C6FEB5D1867}" type="presParOf" srcId="{07680EE9-824F-4398-B453-9E0D51A571D6}" destId="{91D4006E-C07B-4E5C-8078-DF3F55D263D0}" srcOrd="1" destOrd="0" presId="urn:microsoft.com/office/officeart/2016/7/layout/LinearArrowProcessNumbered"/>
    <dgm:cxn modelId="{3DD78583-8D03-4F12-8992-0D2C66092E4E}" type="presParOf" srcId="{07680EE9-824F-4398-B453-9E0D51A571D6}" destId="{335FFD88-ABB7-49EA-8F6D-E419970CA3F3}" srcOrd="2" destOrd="0" presId="urn:microsoft.com/office/officeart/2016/7/layout/LinearArrowProcessNumbered"/>
    <dgm:cxn modelId="{9FA5212E-943A-4C2C-9AAB-594A431B002C}" type="presParOf" srcId="{07680EE9-824F-4398-B453-9E0D51A571D6}" destId="{E8D95872-F74E-4D74-8074-D3CCA6FFE18E}" srcOrd="3" destOrd="0" presId="urn:microsoft.com/office/officeart/2016/7/layout/LinearArrowProcessNumbered"/>
    <dgm:cxn modelId="{D3D00312-4495-4D24-A4D3-1A78FB49536F}" type="presParOf" srcId="{47CB80F2-25F7-45F5-9C7F-3451A821E808}" destId="{4DB248E8-FEB5-49FC-AF9F-90B592FAE30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E26C7-6466-4210-BBE9-2188778A1E2C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978E89-2BBB-4A5B-A7BD-6AADCCA10BA8}">
      <dgm:prSet custT="1"/>
      <dgm:spPr/>
      <dgm:t>
        <a:bodyPr/>
        <a:lstStyle/>
        <a:p>
          <a:r>
            <a:rPr lang="en-US" sz="1600" dirty="0"/>
            <a:t>Higher in protein and energy</a:t>
          </a:r>
        </a:p>
      </dgm:t>
    </dgm:pt>
    <dgm:pt modelId="{75079E8B-4BBC-48C9-A277-BD79F57305FF}" type="parTrans" cxnId="{3B9733A1-3AF2-4930-94C6-C45032492A43}">
      <dgm:prSet/>
      <dgm:spPr/>
      <dgm:t>
        <a:bodyPr/>
        <a:lstStyle/>
        <a:p>
          <a:endParaRPr lang="en-US"/>
        </a:p>
      </dgm:t>
    </dgm:pt>
    <dgm:pt modelId="{CFB70BD5-3047-4284-A67B-1761888BE974}" type="sibTrans" cxnId="{3B9733A1-3AF2-4930-94C6-C45032492A4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0A252D4-D0AE-4F3B-BE91-68FA951DFD86}">
      <dgm:prSet custT="1"/>
      <dgm:spPr/>
      <dgm:t>
        <a:bodyPr/>
        <a:lstStyle/>
        <a:p>
          <a:r>
            <a:rPr lang="en-US" sz="1600" dirty="0"/>
            <a:t>They store their energy as starch and sugars in the leaves. No fructans!</a:t>
          </a:r>
        </a:p>
      </dgm:t>
    </dgm:pt>
    <dgm:pt modelId="{7B36653A-A9B6-44B8-8987-ACE3280690AC}" type="parTrans" cxnId="{95F5B638-935C-4134-80F5-DE744D6BCBC5}">
      <dgm:prSet/>
      <dgm:spPr/>
      <dgm:t>
        <a:bodyPr/>
        <a:lstStyle/>
        <a:p>
          <a:endParaRPr lang="en-US"/>
        </a:p>
      </dgm:t>
    </dgm:pt>
    <dgm:pt modelId="{A7E440D7-C00E-401A-8C03-34CB0F050C55}" type="sibTrans" cxnId="{95F5B638-935C-4134-80F5-DE744D6BCBC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A2B66C1-4186-4FD1-B5DF-98FA91235005}">
      <dgm:prSet custT="1"/>
      <dgm:spPr/>
      <dgm:t>
        <a:bodyPr/>
        <a:lstStyle/>
        <a:p>
          <a:r>
            <a:rPr lang="en-US" sz="1800" dirty="0"/>
            <a:t>Ideal for rehabilitating starving horses</a:t>
          </a:r>
        </a:p>
      </dgm:t>
    </dgm:pt>
    <dgm:pt modelId="{7284758E-3E8B-4F23-96AF-46B56EBA06D9}" type="parTrans" cxnId="{785BC3F9-8BBA-48A3-95E1-33359A261B02}">
      <dgm:prSet/>
      <dgm:spPr/>
      <dgm:t>
        <a:bodyPr/>
        <a:lstStyle/>
        <a:p>
          <a:endParaRPr lang="en-US"/>
        </a:p>
      </dgm:t>
    </dgm:pt>
    <dgm:pt modelId="{E22649B9-DB92-4821-9B83-90CA93871650}" type="sibTrans" cxnId="{785BC3F9-8BBA-48A3-95E1-33359A261B0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3AF7C8F-227E-4507-9872-A7ECF3CD3C47}">
      <dgm:prSet custT="1"/>
      <dgm:spPr/>
      <dgm:t>
        <a:bodyPr/>
        <a:lstStyle/>
        <a:p>
          <a:r>
            <a:rPr lang="en-US" sz="1800" dirty="0"/>
            <a:t>High in Calcium and K+ and Ph, can be low in trace minerals</a:t>
          </a:r>
        </a:p>
      </dgm:t>
    </dgm:pt>
    <dgm:pt modelId="{ED766C23-CD60-4CF5-AEE5-BF0FCED1FA5B}" type="parTrans" cxnId="{874F5FD5-EC9C-49EA-AD6D-E6F8F23359FB}">
      <dgm:prSet/>
      <dgm:spPr/>
      <dgm:t>
        <a:bodyPr/>
        <a:lstStyle/>
        <a:p>
          <a:endParaRPr lang="en-US"/>
        </a:p>
      </dgm:t>
    </dgm:pt>
    <dgm:pt modelId="{FD61C125-13DE-4E23-8C3E-4F5D1782EF52}" type="sibTrans" cxnId="{874F5FD5-EC9C-49EA-AD6D-E6F8F23359F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AFC51B4-E4ED-4E6E-9A19-6FABF6FE5C10}">
      <dgm:prSet custT="1"/>
      <dgm:spPr/>
      <dgm:t>
        <a:bodyPr/>
        <a:lstStyle/>
        <a:p>
          <a:r>
            <a:rPr lang="en-US" sz="1600" dirty="0"/>
            <a:t>A natural buffer</a:t>
          </a:r>
        </a:p>
      </dgm:t>
    </dgm:pt>
    <dgm:pt modelId="{7CD6AB74-D18A-49C6-AE4A-E8FC723CA743}" type="parTrans" cxnId="{6EA6A164-ABDF-4AE1-8F47-8FDA577D012A}">
      <dgm:prSet/>
      <dgm:spPr/>
      <dgm:t>
        <a:bodyPr/>
        <a:lstStyle/>
        <a:p>
          <a:endParaRPr lang="en-US"/>
        </a:p>
      </dgm:t>
    </dgm:pt>
    <dgm:pt modelId="{478DEF42-63E6-4C27-8BAC-78FDF57A3472}" type="sibTrans" cxnId="{6EA6A164-ABDF-4AE1-8F47-8FDA577D012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683AD66-F6EC-450F-9285-117518D5229D}" type="pres">
      <dgm:prSet presAssocID="{B6BE26C7-6466-4210-BBE9-2188778A1E2C}" presName="linearFlow" presStyleCnt="0">
        <dgm:presLayoutVars>
          <dgm:dir/>
          <dgm:animLvl val="lvl"/>
          <dgm:resizeHandles val="exact"/>
        </dgm:presLayoutVars>
      </dgm:prSet>
      <dgm:spPr/>
    </dgm:pt>
    <dgm:pt modelId="{9AC43E60-31CA-4BAF-B967-FCF552684511}" type="pres">
      <dgm:prSet presAssocID="{E7978E89-2BBB-4A5B-A7BD-6AADCCA10BA8}" presName="compositeNode" presStyleCnt="0"/>
      <dgm:spPr/>
    </dgm:pt>
    <dgm:pt modelId="{57B69088-9386-45AF-AC17-B9D2AFD1F28D}" type="pres">
      <dgm:prSet presAssocID="{E7978E89-2BBB-4A5B-A7BD-6AADCCA10BA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91A6FA-E161-48C7-83D5-01F910A0B716}" type="pres">
      <dgm:prSet presAssocID="{E7978E89-2BBB-4A5B-A7BD-6AADCCA10BA8}" presName="parSh" presStyleCnt="0"/>
      <dgm:spPr/>
    </dgm:pt>
    <dgm:pt modelId="{33CE9D1B-1B25-40B8-A003-465E9D5E0DD0}" type="pres">
      <dgm:prSet presAssocID="{E7978E89-2BBB-4A5B-A7BD-6AADCCA10BA8}" presName="lineNode" presStyleLbl="alignAccFollowNode1" presStyleIdx="0" presStyleCnt="15"/>
      <dgm:spPr/>
    </dgm:pt>
    <dgm:pt modelId="{7798F936-04D2-4F99-BC80-71E5FA8201A1}" type="pres">
      <dgm:prSet presAssocID="{E7978E89-2BBB-4A5B-A7BD-6AADCCA10BA8}" presName="lineArrowNode" presStyleLbl="alignAccFollowNode1" presStyleIdx="1" presStyleCnt="15"/>
      <dgm:spPr/>
    </dgm:pt>
    <dgm:pt modelId="{4182E4E0-97FA-428B-B7FA-5AC5357E484D}" type="pres">
      <dgm:prSet presAssocID="{CFB70BD5-3047-4284-A67B-1761888BE974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CD9BFDFC-A860-4385-BA45-42588C996D96}" type="pres">
      <dgm:prSet presAssocID="{CFB70BD5-3047-4284-A67B-1761888BE974}" presName="spacerBetweenCircleAndCallout" presStyleCnt="0">
        <dgm:presLayoutVars/>
      </dgm:prSet>
      <dgm:spPr/>
    </dgm:pt>
    <dgm:pt modelId="{EB65E3DA-D346-4B89-A87C-BCCA2DA5D393}" type="pres">
      <dgm:prSet presAssocID="{E7978E89-2BBB-4A5B-A7BD-6AADCCA10BA8}" presName="nodeText" presStyleLbl="alignAccFollowNode1" presStyleIdx="2" presStyleCnt="15">
        <dgm:presLayoutVars>
          <dgm:bulletEnabled val="1"/>
        </dgm:presLayoutVars>
      </dgm:prSet>
      <dgm:spPr/>
    </dgm:pt>
    <dgm:pt modelId="{6AACB250-C0A2-48B0-9886-A0F5D63916DD}" type="pres">
      <dgm:prSet presAssocID="{CFB70BD5-3047-4284-A67B-1761888BE974}" presName="sibTransComposite" presStyleCnt="0"/>
      <dgm:spPr/>
    </dgm:pt>
    <dgm:pt modelId="{C11D92F7-BC9A-42D4-B67D-2DBDA3F36866}" type="pres">
      <dgm:prSet presAssocID="{40A252D4-D0AE-4F3B-BE91-68FA951DFD86}" presName="compositeNode" presStyleCnt="0"/>
      <dgm:spPr/>
    </dgm:pt>
    <dgm:pt modelId="{04560213-2AEF-44E6-A9F3-2AFE07D1C7CA}" type="pres">
      <dgm:prSet presAssocID="{40A252D4-D0AE-4F3B-BE91-68FA951DFD8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217F57-59D2-468A-A53D-8A660BED5AE6}" type="pres">
      <dgm:prSet presAssocID="{40A252D4-D0AE-4F3B-BE91-68FA951DFD86}" presName="parSh" presStyleCnt="0"/>
      <dgm:spPr/>
    </dgm:pt>
    <dgm:pt modelId="{833E6A5F-C685-4794-AF95-4ADFE41EFBF4}" type="pres">
      <dgm:prSet presAssocID="{40A252D4-D0AE-4F3B-BE91-68FA951DFD86}" presName="lineNode" presStyleLbl="alignAccFollowNode1" presStyleIdx="3" presStyleCnt="15"/>
      <dgm:spPr/>
    </dgm:pt>
    <dgm:pt modelId="{87C40B48-F233-4A0B-A051-8FAC47354338}" type="pres">
      <dgm:prSet presAssocID="{40A252D4-D0AE-4F3B-BE91-68FA951DFD86}" presName="lineArrowNode" presStyleLbl="alignAccFollowNode1" presStyleIdx="4" presStyleCnt="15"/>
      <dgm:spPr/>
    </dgm:pt>
    <dgm:pt modelId="{886F4F4D-B891-4C31-AB82-6E06152F8FE6}" type="pres">
      <dgm:prSet presAssocID="{A7E440D7-C00E-401A-8C03-34CB0F050C55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B2C793C5-1CDB-41C0-8AE0-58321B9EDD3A}" type="pres">
      <dgm:prSet presAssocID="{A7E440D7-C00E-401A-8C03-34CB0F050C55}" presName="spacerBetweenCircleAndCallout" presStyleCnt="0">
        <dgm:presLayoutVars/>
      </dgm:prSet>
      <dgm:spPr/>
    </dgm:pt>
    <dgm:pt modelId="{300134C2-E104-4A91-87E5-1A9D974FD518}" type="pres">
      <dgm:prSet presAssocID="{40A252D4-D0AE-4F3B-BE91-68FA951DFD86}" presName="nodeText" presStyleLbl="alignAccFollowNode1" presStyleIdx="5" presStyleCnt="15">
        <dgm:presLayoutVars>
          <dgm:bulletEnabled val="1"/>
        </dgm:presLayoutVars>
      </dgm:prSet>
      <dgm:spPr/>
    </dgm:pt>
    <dgm:pt modelId="{DFC9E0A1-2E22-4600-B267-6EB698C0AA97}" type="pres">
      <dgm:prSet presAssocID="{A7E440D7-C00E-401A-8C03-34CB0F050C55}" presName="sibTransComposite" presStyleCnt="0"/>
      <dgm:spPr/>
    </dgm:pt>
    <dgm:pt modelId="{6AC1CCCC-76CB-4372-8EF5-EBFEAE9052CF}" type="pres">
      <dgm:prSet presAssocID="{0A2B66C1-4186-4FD1-B5DF-98FA91235005}" presName="compositeNode" presStyleCnt="0"/>
      <dgm:spPr/>
    </dgm:pt>
    <dgm:pt modelId="{843CE4C0-E759-4937-8855-36AE3EED8672}" type="pres">
      <dgm:prSet presAssocID="{0A2B66C1-4186-4FD1-B5DF-98FA9123500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60EEEE-30AE-4FFB-B3DF-E7A3AC3B426F}" type="pres">
      <dgm:prSet presAssocID="{0A2B66C1-4186-4FD1-B5DF-98FA91235005}" presName="parSh" presStyleCnt="0"/>
      <dgm:spPr/>
    </dgm:pt>
    <dgm:pt modelId="{067D676F-FCA9-4050-BB58-FA3815003740}" type="pres">
      <dgm:prSet presAssocID="{0A2B66C1-4186-4FD1-B5DF-98FA91235005}" presName="lineNode" presStyleLbl="alignAccFollowNode1" presStyleIdx="6" presStyleCnt="15"/>
      <dgm:spPr/>
    </dgm:pt>
    <dgm:pt modelId="{90F90F25-6438-4E0F-BA36-6830B95BFB8C}" type="pres">
      <dgm:prSet presAssocID="{0A2B66C1-4186-4FD1-B5DF-98FA91235005}" presName="lineArrowNode" presStyleLbl="alignAccFollowNode1" presStyleIdx="7" presStyleCnt="15"/>
      <dgm:spPr/>
    </dgm:pt>
    <dgm:pt modelId="{E3E5ABA6-D122-4DBD-89ED-6EAF532410AB}" type="pres">
      <dgm:prSet presAssocID="{E22649B9-DB92-4821-9B83-90CA93871650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04577F36-AAF7-4371-989E-8DEC74F3B5FF}" type="pres">
      <dgm:prSet presAssocID="{E22649B9-DB92-4821-9B83-90CA93871650}" presName="spacerBetweenCircleAndCallout" presStyleCnt="0">
        <dgm:presLayoutVars/>
      </dgm:prSet>
      <dgm:spPr/>
    </dgm:pt>
    <dgm:pt modelId="{2D3C6D9F-7522-4B0A-990A-865AFF12664A}" type="pres">
      <dgm:prSet presAssocID="{0A2B66C1-4186-4FD1-B5DF-98FA91235005}" presName="nodeText" presStyleLbl="alignAccFollowNode1" presStyleIdx="8" presStyleCnt="15">
        <dgm:presLayoutVars>
          <dgm:bulletEnabled val="1"/>
        </dgm:presLayoutVars>
      </dgm:prSet>
      <dgm:spPr/>
    </dgm:pt>
    <dgm:pt modelId="{828ABE00-5059-499C-9784-F53CBD4FD8A6}" type="pres">
      <dgm:prSet presAssocID="{E22649B9-DB92-4821-9B83-90CA93871650}" presName="sibTransComposite" presStyleCnt="0"/>
      <dgm:spPr/>
    </dgm:pt>
    <dgm:pt modelId="{3AC4D52D-FD38-4119-AA42-83BF54B07CFD}" type="pres">
      <dgm:prSet presAssocID="{53AF7C8F-227E-4507-9872-A7ECF3CD3C47}" presName="compositeNode" presStyleCnt="0"/>
      <dgm:spPr/>
    </dgm:pt>
    <dgm:pt modelId="{8E3AB35E-14B4-43F7-9EFC-B4B20B26DBEC}" type="pres">
      <dgm:prSet presAssocID="{53AF7C8F-227E-4507-9872-A7ECF3CD3C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7B3283-366F-47D4-8785-BEA684F3F227}" type="pres">
      <dgm:prSet presAssocID="{53AF7C8F-227E-4507-9872-A7ECF3CD3C47}" presName="parSh" presStyleCnt="0"/>
      <dgm:spPr/>
    </dgm:pt>
    <dgm:pt modelId="{6CB8B8E7-87FB-4F25-A673-7C7A6B09D931}" type="pres">
      <dgm:prSet presAssocID="{53AF7C8F-227E-4507-9872-A7ECF3CD3C47}" presName="lineNode" presStyleLbl="alignAccFollowNode1" presStyleIdx="9" presStyleCnt="15"/>
      <dgm:spPr/>
    </dgm:pt>
    <dgm:pt modelId="{28645446-204F-4242-BDBC-EB8FE32AD937}" type="pres">
      <dgm:prSet presAssocID="{53AF7C8F-227E-4507-9872-A7ECF3CD3C47}" presName="lineArrowNode" presStyleLbl="alignAccFollowNode1" presStyleIdx="10" presStyleCnt="15"/>
      <dgm:spPr/>
    </dgm:pt>
    <dgm:pt modelId="{CC3A8AC5-1694-41B3-A5F1-44BFEBC8BE3D}" type="pres">
      <dgm:prSet presAssocID="{FD61C125-13DE-4E23-8C3E-4F5D1782EF52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E1F1F299-E8BF-44C1-BAFB-B0894875C6DC}" type="pres">
      <dgm:prSet presAssocID="{FD61C125-13DE-4E23-8C3E-4F5D1782EF52}" presName="spacerBetweenCircleAndCallout" presStyleCnt="0">
        <dgm:presLayoutVars/>
      </dgm:prSet>
      <dgm:spPr/>
    </dgm:pt>
    <dgm:pt modelId="{A84BEEA4-6AD2-4E5D-B8B6-F0B971B6333F}" type="pres">
      <dgm:prSet presAssocID="{53AF7C8F-227E-4507-9872-A7ECF3CD3C47}" presName="nodeText" presStyleLbl="alignAccFollowNode1" presStyleIdx="11" presStyleCnt="15">
        <dgm:presLayoutVars>
          <dgm:bulletEnabled val="1"/>
        </dgm:presLayoutVars>
      </dgm:prSet>
      <dgm:spPr/>
    </dgm:pt>
    <dgm:pt modelId="{7AA72E96-5F6B-46E9-9F47-C08351648DA4}" type="pres">
      <dgm:prSet presAssocID="{FD61C125-13DE-4E23-8C3E-4F5D1782EF52}" presName="sibTransComposite" presStyleCnt="0"/>
      <dgm:spPr/>
    </dgm:pt>
    <dgm:pt modelId="{47CB80F2-25F7-45F5-9C7F-3451A821E808}" type="pres">
      <dgm:prSet presAssocID="{3AFC51B4-E4ED-4E6E-9A19-6FABF6FE5C10}" presName="compositeNode" presStyleCnt="0"/>
      <dgm:spPr/>
    </dgm:pt>
    <dgm:pt modelId="{1BB7D0B2-9A57-445C-95D6-CEDB01F7E0FF}" type="pres">
      <dgm:prSet presAssocID="{3AFC51B4-E4ED-4E6E-9A19-6FABF6FE5C1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7680EE9-824F-4398-B453-9E0D51A571D6}" type="pres">
      <dgm:prSet presAssocID="{3AFC51B4-E4ED-4E6E-9A19-6FABF6FE5C10}" presName="parSh" presStyleCnt="0"/>
      <dgm:spPr/>
    </dgm:pt>
    <dgm:pt modelId="{06FBFF43-A67C-4130-93A1-5D3C52E0C9DA}" type="pres">
      <dgm:prSet presAssocID="{3AFC51B4-E4ED-4E6E-9A19-6FABF6FE5C10}" presName="lineNode" presStyleLbl="alignAccFollowNode1" presStyleIdx="12" presStyleCnt="15"/>
      <dgm:spPr/>
    </dgm:pt>
    <dgm:pt modelId="{91D4006E-C07B-4E5C-8078-DF3F55D263D0}" type="pres">
      <dgm:prSet presAssocID="{3AFC51B4-E4ED-4E6E-9A19-6FABF6FE5C10}" presName="lineArrowNode" presStyleLbl="alignAccFollowNode1" presStyleIdx="13" presStyleCnt="15"/>
      <dgm:spPr/>
    </dgm:pt>
    <dgm:pt modelId="{335FFD88-ABB7-49EA-8F6D-E419970CA3F3}" type="pres">
      <dgm:prSet presAssocID="{478DEF42-63E6-4C27-8BAC-78FDF57A3472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8D95872-F74E-4D74-8074-D3CCA6FFE18E}" type="pres">
      <dgm:prSet presAssocID="{478DEF42-63E6-4C27-8BAC-78FDF57A3472}" presName="spacerBetweenCircleAndCallout" presStyleCnt="0">
        <dgm:presLayoutVars/>
      </dgm:prSet>
      <dgm:spPr/>
    </dgm:pt>
    <dgm:pt modelId="{4DB248E8-FEB5-49FC-AF9F-90B592FAE300}" type="pres">
      <dgm:prSet presAssocID="{3AFC51B4-E4ED-4E6E-9A19-6FABF6FE5C1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F8F2540C-93A6-4CCC-B831-B668C0B8EFB2}" type="presOf" srcId="{53AF7C8F-227E-4507-9872-A7ECF3CD3C47}" destId="{A84BEEA4-6AD2-4E5D-B8B6-F0B971B6333F}" srcOrd="0" destOrd="0" presId="urn:microsoft.com/office/officeart/2016/7/layout/LinearArrowProcessNumbered"/>
    <dgm:cxn modelId="{B0E9DC22-C34E-4E14-84AD-B4AAFB789CE9}" type="presOf" srcId="{FD61C125-13DE-4E23-8C3E-4F5D1782EF52}" destId="{CC3A8AC5-1694-41B3-A5F1-44BFEBC8BE3D}" srcOrd="0" destOrd="0" presId="urn:microsoft.com/office/officeart/2016/7/layout/LinearArrowProcessNumbered"/>
    <dgm:cxn modelId="{A79D862D-13C1-429D-A14F-C79E53789DB8}" type="presOf" srcId="{40A252D4-D0AE-4F3B-BE91-68FA951DFD86}" destId="{300134C2-E104-4A91-87E5-1A9D974FD518}" srcOrd="0" destOrd="0" presId="urn:microsoft.com/office/officeart/2016/7/layout/LinearArrowProcessNumbered"/>
    <dgm:cxn modelId="{95F5B638-935C-4134-80F5-DE744D6BCBC5}" srcId="{B6BE26C7-6466-4210-BBE9-2188778A1E2C}" destId="{40A252D4-D0AE-4F3B-BE91-68FA951DFD86}" srcOrd="1" destOrd="0" parTransId="{7B36653A-A9B6-44B8-8987-ACE3280690AC}" sibTransId="{A7E440D7-C00E-401A-8C03-34CB0F050C55}"/>
    <dgm:cxn modelId="{D635E25B-6C9E-4137-9E13-48264CC938E9}" type="presOf" srcId="{478DEF42-63E6-4C27-8BAC-78FDF57A3472}" destId="{335FFD88-ABB7-49EA-8F6D-E419970CA3F3}" srcOrd="0" destOrd="0" presId="urn:microsoft.com/office/officeart/2016/7/layout/LinearArrowProcessNumbered"/>
    <dgm:cxn modelId="{6EA6A164-ABDF-4AE1-8F47-8FDA577D012A}" srcId="{B6BE26C7-6466-4210-BBE9-2188778A1E2C}" destId="{3AFC51B4-E4ED-4E6E-9A19-6FABF6FE5C10}" srcOrd="4" destOrd="0" parTransId="{7CD6AB74-D18A-49C6-AE4A-E8FC723CA743}" sibTransId="{478DEF42-63E6-4C27-8BAC-78FDF57A3472}"/>
    <dgm:cxn modelId="{CB000E7B-8AD3-4C58-B40D-1BE8A269C0FC}" type="presOf" srcId="{E7978E89-2BBB-4A5B-A7BD-6AADCCA10BA8}" destId="{EB65E3DA-D346-4B89-A87C-BCCA2DA5D393}" srcOrd="0" destOrd="0" presId="urn:microsoft.com/office/officeart/2016/7/layout/LinearArrowProcessNumbered"/>
    <dgm:cxn modelId="{CD80F38E-85EE-42EB-A505-3457A3A9A87E}" type="presOf" srcId="{A7E440D7-C00E-401A-8C03-34CB0F050C55}" destId="{886F4F4D-B891-4C31-AB82-6E06152F8FE6}" srcOrd="0" destOrd="0" presId="urn:microsoft.com/office/officeart/2016/7/layout/LinearArrowProcessNumbered"/>
    <dgm:cxn modelId="{2B4BE890-3310-418B-93F2-2258B06992FB}" type="presOf" srcId="{3AFC51B4-E4ED-4E6E-9A19-6FABF6FE5C10}" destId="{4DB248E8-FEB5-49FC-AF9F-90B592FAE300}" srcOrd="0" destOrd="0" presId="urn:microsoft.com/office/officeart/2016/7/layout/LinearArrowProcessNumbered"/>
    <dgm:cxn modelId="{0A018195-164A-4C5F-9681-31BC7AD4EB2B}" type="presOf" srcId="{0A2B66C1-4186-4FD1-B5DF-98FA91235005}" destId="{2D3C6D9F-7522-4B0A-990A-865AFF12664A}" srcOrd="0" destOrd="0" presId="urn:microsoft.com/office/officeart/2016/7/layout/LinearArrowProcessNumbered"/>
    <dgm:cxn modelId="{3B9733A1-3AF2-4930-94C6-C45032492A43}" srcId="{B6BE26C7-6466-4210-BBE9-2188778A1E2C}" destId="{E7978E89-2BBB-4A5B-A7BD-6AADCCA10BA8}" srcOrd="0" destOrd="0" parTransId="{75079E8B-4BBC-48C9-A277-BD79F57305FF}" sibTransId="{CFB70BD5-3047-4284-A67B-1761888BE974}"/>
    <dgm:cxn modelId="{FC2D48D4-C5B8-4C30-8929-AA5026B8888F}" type="presOf" srcId="{E22649B9-DB92-4821-9B83-90CA93871650}" destId="{E3E5ABA6-D122-4DBD-89ED-6EAF532410AB}" srcOrd="0" destOrd="0" presId="urn:microsoft.com/office/officeart/2016/7/layout/LinearArrowProcessNumbered"/>
    <dgm:cxn modelId="{874F5FD5-EC9C-49EA-AD6D-E6F8F23359FB}" srcId="{B6BE26C7-6466-4210-BBE9-2188778A1E2C}" destId="{53AF7C8F-227E-4507-9872-A7ECF3CD3C47}" srcOrd="3" destOrd="0" parTransId="{ED766C23-CD60-4CF5-AEE5-BF0FCED1FA5B}" sibTransId="{FD61C125-13DE-4E23-8C3E-4F5D1782EF52}"/>
    <dgm:cxn modelId="{7441F9E4-65D2-46FF-8E9F-7F24925F83C6}" type="presOf" srcId="{CFB70BD5-3047-4284-A67B-1761888BE974}" destId="{4182E4E0-97FA-428B-B7FA-5AC5357E484D}" srcOrd="0" destOrd="0" presId="urn:microsoft.com/office/officeart/2016/7/layout/LinearArrowProcessNumbered"/>
    <dgm:cxn modelId="{8CBC7DF5-1625-41EB-B10E-2A84301A1405}" type="presOf" srcId="{B6BE26C7-6466-4210-BBE9-2188778A1E2C}" destId="{D683AD66-F6EC-450F-9285-117518D5229D}" srcOrd="0" destOrd="0" presId="urn:microsoft.com/office/officeart/2016/7/layout/LinearArrowProcessNumbered"/>
    <dgm:cxn modelId="{785BC3F9-8BBA-48A3-95E1-33359A261B02}" srcId="{B6BE26C7-6466-4210-BBE9-2188778A1E2C}" destId="{0A2B66C1-4186-4FD1-B5DF-98FA91235005}" srcOrd="2" destOrd="0" parTransId="{7284758E-3E8B-4F23-96AF-46B56EBA06D9}" sibTransId="{E22649B9-DB92-4821-9B83-90CA93871650}"/>
    <dgm:cxn modelId="{8BFDC8A0-FC57-4143-823B-3F0EA676EDF7}" type="presParOf" srcId="{D683AD66-F6EC-450F-9285-117518D5229D}" destId="{9AC43E60-31CA-4BAF-B967-FCF552684511}" srcOrd="0" destOrd="0" presId="urn:microsoft.com/office/officeart/2016/7/layout/LinearArrowProcessNumbered"/>
    <dgm:cxn modelId="{1407AF32-BA46-4FB9-B6DB-571D85F1163C}" type="presParOf" srcId="{9AC43E60-31CA-4BAF-B967-FCF552684511}" destId="{57B69088-9386-45AF-AC17-B9D2AFD1F28D}" srcOrd="0" destOrd="0" presId="urn:microsoft.com/office/officeart/2016/7/layout/LinearArrowProcessNumbered"/>
    <dgm:cxn modelId="{8B2E7C22-D976-40B4-9402-12FA42EBA7F1}" type="presParOf" srcId="{9AC43E60-31CA-4BAF-B967-FCF552684511}" destId="{1991A6FA-E161-48C7-83D5-01F910A0B716}" srcOrd="1" destOrd="0" presId="urn:microsoft.com/office/officeart/2016/7/layout/LinearArrowProcessNumbered"/>
    <dgm:cxn modelId="{E2B93BBD-AB52-4BAE-866E-CB42A3E68888}" type="presParOf" srcId="{1991A6FA-E161-48C7-83D5-01F910A0B716}" destId="{33CE9D1B-1B25-40B8-A003-465E9D5E0DD0}" srcOrd="0" destOrd="0" presId="urn:microsoft.com/office/officeart/2016/7/layout/LinearArrowProcessNumbered"/>
    <dgm:cxn modelId="{43140552-B23E-40B2-AFB2-3DA9B4E27257}" type="presParOf" srcId="{1991A6FA-E161-48C7-83D5-01F910A0B716}" destId="{7798F936-04D2-4F99-BC80-71E5FA8201A1}" srcOrd="1" destOrd="0" presId="urn:microsoft.com/office/officeart/2016/7/layout/LinearArrowProcessNumbered"/>
    <dgm:cxn modelId="{35C782F2-C578-43DC-B23E-ADE94BE27DDB}" type="presParOf" srcId="{1991A6FA-E161-48C7-83D5-01F910A0B716}" destId="{4182E4E0-97FA-428B-B7FA-5AC5357E484D}" srcOrd="2" destOrd="0" presId="urn:microsoft.com/office/officeart/2016/7/layout/LinearArrowProcessNumbered"/>
    <dgm:cxn modelId="{43234E77-BB67-4158-B94C-455CF552567A}" type="presParOf" srcId="{1991A6FA-E161-48C7-83D5-01F910A0B716}" destId="{CD9BFDFC-A860-4385-BA45-42588C996D96}" srcOrd="3" destOrd="0" presId="urn:microsoft.com/office/officeart/2016/7/layout/LinearArrowProcessNumbered"/>
    <dgm:cxn modelId="{045B4A15-32CF-45B4-A599-E7A5C32DFBC1}" type="presParOf" srcId="{9AC43E60-31CA-4BAF-B967-FCF552684511}" destId="{EB65E3DA-D346-4B89-A87C-BCCA2DA5D393}" srcOrd="2" destOrd="0" presId="urn:microsoft.com/office/officeart/2016/7/layout/LinearArrowProcessNumbered"/>
    <dgm:cxn modelId="{B1102C22-70B3-405E-9FD4-99948356FFFE}" type="presParOf" srcId="{D683AD66-F6EC-450F-9285-117518D5229D}" destId="{6AACB250-C0A2-48B0-9886-A0F5D63916DD}" srcOrd="1" destOrd="0" presId="urn:microsoft.com/office/officeart/2016/7/layout/LinearArrowProcessNumbered"/>
    <dgm:cxn modelId="{444D6B46-0978-4BA3-973A-76FE2AC11580}" type="presParOf" srcId="{D683AD66-F6EC-450F-9285-117518D5229D}" destId="{C11D92F7-BC9A-42D4-B67D-2DBDA3F36866}" srcOrd="2" destOrd="0" presId="urn:microsoft.com/office/officeart/2016/7/layout/LinearArrowProcessNumbered"/>
    <dgm:cxn modelId="{7D6CA9ED-8C34-47A6-835A-9E2AD20B4BD7}" type="presParOf" srcId="{C11D92F7-BC9A-42D4-B67D-2DBDA3F36866}" destId="{04560213-2AEF-44E6-A9F3-2AFE07D1C7CA}" srcOrd="0" destOrd="0" presId="urn:microsoft.com/office/officeart/2016/7/layout/LinearArrowProcessNumbered"/>
    <dgm:cxn modelId="{71200593-9D37-4FA9-A4B7-55043E580E3D}" type="presParOf" srcId="{C11D92F7-BC9A-42D4-B67D-2DBDA3F36866}" destId="{01217F57-59D2-468A-A53D-8A660BED5AE6}" srcOrd="1" destOrd="0" presId="urn:microsoft.com/office/officeart/2016/7/layout/LinearArrowProcessNumbered"/>
    <dgm:cxn modelId="{297BD41F-2B94-4718-99D6-8CAE4588FB40}" type="presParOf" srcId="{01217F57-59D2-468A-A53D-8A660BED5AE6}" destId="{833E6A5F-C685-4794-AF95-4ADFE41EFBF4}" srcOrd="0" destOrd="0" presId="urn:microsoft.com/office/officeart/2016/7/layout/LinearArrowProcessNumbered"/>
    <dgm:cxn modelId="{1C258AFF-E0FA-4A80-A5E0-087CA041115C}" type="presParOf" srcId="{01217F57-59D2-468A-A53D-8A660BED5AE6}" destId="{87C40B48-F233-4A0B-A051-8FAC47354338}" srcOrd="1" destOrd="0" presId="urn:microsoft.com/office/officeart/2016/7/layout/LinearArrowProcessNumbered"/>
    <dgm:cxn modelId="{999B7F68-19D1-46ED-9321-4CDBA817B762}" type="presParOf" srcId="{01217F57-59D2-468A-A53D-8A660BED5AE6}" destId="{886F4F4D-B891-4C31-AB82-6E06152F8FE6}" srcOrd="2" destOrd="0" presId="urn:microsoft.com/office/officeart/2016/7/layout/LinearArrowProcessNumbered"/>
    <dgm:cxn modelId="{638111D3-4452-4AD1-9729-02015D12196D}" type="presParOf" srcId="{01217F57-59D2-468A-A53D-8A660BED5AE6}" destId="{B2C793C5-1CDB-41C0-8AE0-58321B9EDD3A}" srcOrd="3" destOrd="0" presId="urn:microsoft.com/office/officeart/2016/7/layout/LinearArrowProcessNumbered"/>
    <dgm:cxn modelId="{B6EE408E-42D5-4C62-8CF9-1E096A44A8E6}" type="presParOf" srcId="{C11D92F7-BC9A-42D4-B67D-2DBDA3F36866}" destId="{300134C2-E104-4A91-87E5-1A9D974FD518}" srcOrd="2" destOrd="0" presId="urn:microsoft.com/office/officeart/2016/7/layout/LinearArrowProcessNumbered"/>
    <dgm:cxn modelId="{DEDE24F8-3AC5-4275-81BF-A639B546AF67}" type="presParOf" srcId="{D683AD66-F6EC-450F-9285-117518D5229D}" destId="{DFC9E0A1-2E22-4600-B267-6EB698C0AA97}" srcOrd="3" destOrd="0" presId="urn:microsoft.com/office/officeart/2016/7/layout/LinearArrowProcessNumbered"/>
    <dgm:cxn modelId="{5B8BE1DE-14F3-4803-8E80-5597A6855DBA}" type="presParOf" srcId="{D683AD66-F6EC-450F-9285-117518D5229D}" destId="{6AC1CCCC-76CB-4372-8EF5-EBFEAE9052CF}" srcOrd="4" destOrd="0" presId="urn:microsoft.com/office/officeart/2016/7/layout/LinearArrowProcessNumbered"/>
    <dgm:cxn modelId="{677EBDFE-7DBF-4850-AE46-8A54A211789F}" type="presParOf" srcId="{6AC1CCCC-76CB-4372-8EF5-EBFEAE9052CF}" destId="{843CE4C0-E759-4937-8855-36AE3EED8672}" srcOrd="0" destOrd="0" presId="urn:microsoft.com/office/officeart/2016/7/layout/LinearArrowProcessNumbered"/>
    <dgm:cxn modelId="{B888A6A2-0593-495E-9C58-D6DBCCCCE5ED}" type="presParOf" srcId="{6AC1CCCC-76CB-4372-8EF5-EBFEAE9052CF}" destId="{0560EEEE-30AE-4FFB-B3DF-E7A3AC3B426F}" srcOrd="1" destOrd="0" presId="urn:microsoft.com/office/officeart/2016/7/layout/LinearArrowProcessNumbered"/>
    <dgm:cxn modelId="{C038111C-206A-43C3-9DA6-D27D88D3FD2C}" type="presParOf" srcId="{0560EEEE-30AE-4FFB-B3DF-E7A3AC3B426F}" destId="{067D676F-FCA9-4050-BB58-FA3815003740}" srcOrd="0" destOrd="0" presId="urn:microsoft.com/office/officeart/2016/7/layout/LinearArrowProcessNumbered"/>
    <dgm:cxn modelId="{C19C50BD-9363-4583-97CC-7758FDD811FB}" type="presParOf" srcId="{0560EEEE-30AE-4FFB-B3DF-E7A3AC3B426F}" destId="{90F90F25-6438-4E0F-BA36-6830B95BFB8C}" srcOrd="1" destOrd="0" presId="urn:microsoft.com/office/officeart/2016/7/layout/LinearArrowProcessNumbered"/>
    <dgm:cxn modelId="{198FF6C4-37E3-4F6C-97CB-D74B1879B7CE}" type="presParOf" srcId="{0560EEEE-30AE-4FFB-B3DF-E7A3AC3B426F}" destId="{E3E5ABA6-D122-4DBD-89ED-6EAF532410AB}" srcOrd="2" destOrd="0" presId="urn:microsoft.com/office/officeart/2016/7/layout/LinearArrowProcessNumbered"/>
    <dgm:cxn modelId="{D9596F7B-1F10-45B5-94C7-E18394AB76CC}" type="presParOf" srcId="{0560EEEE-30AE-4FFB-B3DF-E7A3AC3B426F}" destId="{04577F36-AAF7-4371-989E-8DEC74F3B5FF}" srcOrd="3" destOrd="0" presId="urn:microsoft.com/office/officeart/2016/7/layout/LinearArrowProcessNumbered"/>
    <dgm:cxn modelId="{556254E1-4061-4D70-9B8B-981CAF688C3F}" type="presParOf" srcId="{6AC1CCCC-76CB-4372-8EF5-EBFEAE9052CF}" destId="{2D3C6D9F-7522-4B0A-990A-865AFF12664A}" srcOrd="2" destOrd="0" presId="urn:microsoft.com/office/officeart/2016/7/layout/LinearArrowProcessNumbered"/>
    <dgm:cxn modelId="{22D63ED8-6255-47BC-84EF-6F53BAC464DE}" type="presParOf" srcId="{D683AD66-F6EC-450F-9285-117518D5229D}" destId="{828ABE00-5059-499C-9784-F53CBD4FD8A6}" srcOrd="5" destOrd="0" presId="urn:microsoft.com/office/officeart/2016/7/layout/LinearArrowProcessNumbered"/>
    <dgm:cxn modelId="{C66296AC-55A8-43A3-8D0C-FBCBF529A32E}" type="presParOf" srcId="{D683AD66-F6EC-450F-9285-117518D5229D}" destId="{3AC4D52D-FD38-4119-AA42-83BF54B07CFD}" srcOrd="6" destOrd="0" presId="urn:microsoft.com/office/officeart/2016/7/layout/LinearArrowProcessNumbered"/>
    <dgm:cxn modelId="{AA96C460-E1D1-40FD-A7DE-09F5A4C7B526}" type="presParOf" srcId="{3AC4D52D-FD38-4119-AA42-83BF54B07CFD}" destId="{8E3AB35E-14B4-43F7-9EFC-B4B20B26DBEC}" srcOrd="0" destOrd="0" presId="urn:microsoft.com/office/officeart/2016/7/layout/LinearArrowProcessNumbered"/>
    <dgm:cxn modelId="{972F8C06-6997-4B9B-870A-38CC589A0C0D}" type="presParOf" srcId="{3AC4D52D-FD38-4119-AA42-83BF54B07CFD}" destId="{E87B3283-366F-47D4-8785-BEA684F3F227}" srcOrd="1" destOrd="0" presId="urn:microsoft.com/office/officeart/2016/7/layout/LinearArrowProcessNumbered"/>
    <dgm:cxn modelId="{B9B2B03B-B1E8-427A-B17C-1557C0074FF7}" type="presParOf" srcId="{E87B3283-366F-47D4-8785-BEA684F3F227}" destId="{6CB8B8E7-87FB-4F25-A673-7C7A6B09D931}" srcOrd="0" destOrd="0" presId="urn:microsoft.com/office/officeart/2016/7/layout/LinearArrowProcessNumbered"/>
    <dgm:cxn modelId="{466371C2-33F1-4D14-9B6A-FFB22DE93B25}" type="presParOf" srcId="{E87B3283-366F-47D4-8785-BEA684F3F227}" destId="{28645446-204F-4242-BDBC-EB8FE32AD937}" srcOrd="1" destOrd="0" presId="urn:microsoft.com/office/officeart/2016/7/layout/LinearArrowProcessNumbered"/>
    <dgm:cxn modelId="{6FBC0A46-E2D2-4973-8052-528B61E2CC55}" type="presParOf" srcId="{E87B3283-366F-47D4-8785-BEA684F3F227}" destId="{CC3A8AC5-1694-41B3-A5F1-44BFEBC8BE3D}" srcOrd="2" destOrd="0" presId="urn:microsoft.com/office/officeart/2016/7/layout/LinearArrowProcessNumbered"/>
    <dgm:cxn modelId="{3D1B0701-5902-49E4-AB61-11E203F54FC8}" type="presParOf" srcId="{E87B3283-366F-47D4-8785-BEA684F3F227}" destId="{E1F1F299-E8BF-44C1-BAFB-B0894875C6DC}" srcOrd="3" destOrd="0" presId="urn:microsoft.com/office/officeart/2016/7/layout/LinearArrowProcessNumbered"/>
    <dgm:cxn modelId="{FD9EF658-5447-4D02-877A-D37359BBC970}" type="presParOf" srcId="{3AC4D52D-FD38-4119-AA42-83BF54B07CFD}" destId="{A84BEEA4-6AD2-4E5D-B8B6-F0B971B6333F}" srcOrd="2" destOrd="0" presId="urn:microsoft.com/office/officeart/2016/7/layout/LinearArrowProcessNumbered"/>
    <dgm:cxn modelId="{3E9432CB-1818-4B99-A4EE-94958CD670DB}" type="presParOf" srcId="{D683AD66-F6EC-450F-9285-117518D5229D}" destId="{7AA72E96-5F6B-46E9-9F47-C08351648DA4}" srcOrd="7" destOrd="0" presId="urn:microsoft.com/office/officeart/2016/7/layout/LinearArrowProcessNumbered"/>
    <dgm:cxn modelId="{D335CF88-3F9E-41BD-980D-BAB22C4607A7}" type="presParOf" srcId="{D683AD66-F6EC-450F-9285-117518D5229D}" destId="{47CB80F2-25F7-45F5-9C7F-3451A821E808}" srcOrd="8" destOrd="0" presId="urn:microsoft.com/office/officeart/2016/7/layout/LinearArrowProcessNumbered"/>
    <dgm:cxn modelId="{7E59FAA3-18E9-4B40-9ECF-805C77254115}" type="presParOf" srcId="{47CB80F2-25F7-45F5-9C7F-3451A821E808}" destId="{1BB7D0B2-9A57-445C-95D6-CEDB01F7E0FF}" srcOrd="0" destOrd="0" presId="urn:microsoft.com/office/officeart/2016/7/layout/LinearArrowProcessNumbered"/>
    <dgm:cxn modelId="{1DD0C722-7CAC-4119-82C5-4BCDBA483E6E}" type="presParOf" srcId="{47CB80F2-25F7-45F5-9C7F-3451A821E808}" destId="{07680EE9-824F-4398-B453-9E0D51A571D6}" srcOrd="1" destOrd="0" presId="urn:microsoft.com/office/officeart/2016/7/layout/LinearArrowProcessNumbered"/>
    <dgm:cxn modelId="{16467814-D0FD-4B95-9544-D1B734A2D007}" type="presParOf" srcId="{07680EE9-824F-4398-B453-9E0D51A571D6}" destId="{06FBFF43-A67C-4130-93A1-5D3C52E0C9DA}" srcOrd="0" destOrd="0" presId="urn:microsoft.com/office/officeart/2016/7/layout/LinearArrowProcessNumbered"/>
    <dgm:cxn modelId="{E82000EF-C57D-47EB-AC6E-9C6FEB5D1867}" type="presParOf" srcId="{07680EE9-824F-4398-B453-9E0D51A571D6}" destId="{91D4006E-C07B-4E5C-8078-DF3F55D263D0}" srcOrd="1" destOrd="0" presId="urn:microsoft.com/office/officeart/2016/7/layout/LinearArrowProcessNumbered"/>
    <dgm:cxn modelId="{3DD78583-8D03-4F12-8992-0D2C66092E4E}" type="presParOf" srcId="{07680EE9-824F-4398-B453-9E0D51A571D6}" destId="{335FFD88-ABB7-49EA-8F6D-E419970CA3F3}" srcOrd="2" destOrd="0" presId="urn:microsoft.com/office/officeart/2016/7/layout/LinearArrowProcessNumbered"/>
    <dgm:cxn modelId="{9FA5212E-943A-4C2C-9AAB-594A431B002C}" type="presParOf" srcId="{07680EE9-824F-4398-B453-9E0D51A571D6}" destId="{E8D95872-F74E-4D74-8074-D3CCA6FFE18E}" srcOrd="3" destOrd="0" presId="urn:microsoft.com/office/officeart/2016/7/layout/LinearArrowProcessNumbered"/>
    <dgm:cxn modelId="{D3D00312-4495-4D24-A4D3-1A78FB49536F}" type="presParOf" srcId="{47CB80F2-25F7-45F5-9C7F-3451A821E808}" destId="{4DB248E8-FEB5-49FC-AF9F-90B592FAE30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E9D1B-1B25-40B8-A003-465E9D5E0DD0}">
      <dsp:nvSpPr>
        <dsp:cNvPr id="0" name=""/>
        <dsp:cNvSpPr/>
      </dsp:nvSpPr>
      <dsp:spPr>
        <a:xfrm>
          <a:off x="798502" y="427408"/>
          <a:ext cx="634922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8F936-04D2-4F99-BC80-71E5FA8201A1}">
      <dsp:nvSpPr>
        <dsp:cNvPr id="0" name=""/>
        <dsp:cNvSpPr/>
      </dsp:nvSpPr>
      <dsp:spPr>
        <a:xfrm>
          <a:off x="1471520" y="374059"/>
          <a:ext cx="73016" cy="137275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2E4E0-97FA-428B-B7FA-5AC5357E484D}">
      <dsp:nvSpPr>
        <dsp:cNvPr id="0" name=""/>
        <dsp:cNvSpPr/>
      </dsp:nvSpPr>
      <dsp:spPr>
        <a:xfrm>
          <a:off x="420611" y="128918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</a:t>
          </a:r>
        </a:p>
      </dsp:txBody>
      <dsp:txXfrm>
        <a:off x="508047" y="216354"/>
        <a:ext cx="422179" cy="422179"/>
      </dsp:txXfrm>
    </dsp:sp>
    <dsp:sp modelId="{EB65E3DA-D346-4B89-A87C-BCCA2DA5D393}">
      <dsp:nvSpPr>
        <dsp:cNvPr id="0" name=""/>
        <dsp:cNvSpPr/>
      </dsp:nvSpPr>
      <dsp:spPr>
        <a:xfrm>
          <a:off x="4849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Grass hays store their energy as sugars in leaves and stems</a:t>
          </a:r>
        </a:p>
      </dsp:txBody>
      <dsp:txXfrm>
        <a:off x="4849" y="1177284"/>
        <a:ext cx="1428575" cy="1679885"/>
      </dsp:txXfrm>
    </dsp:sp>
    <dsp:sp modelId="{833E6A5F-C685-4794-AF95-4ADFE41EFBF4}">
      <dsp:nvSpPr>
        <dsp:cNvPr id="0" name=""/>
        <dsp:cNvSpPr/>
      </dsp:nvSpPr>
      <dsp:spPr>
        <a:xfrm>
          <a:off x="1592155" y="427407"/>
          <a:ext cx="1428575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40B48-F233-4A0B-A051-8FAC47354338}">
      <dsp:nvSpPr>
        <dsp:cNvPr id="0" name=""/>
        <dsp:cNvSpPr/>
      </dsp:nvSpPr>
      <dsp:spPr>
        <a:xfrm>
          <a:off x="3058826" y="374058"/>
          <a:ext cx="73016" cy="137276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F4F4D-B891-4C31-AB82-6E06152F8FE6}">
      <dsp:nvSpPr>
        <dsp:cNvPr id="0" name=""/>
        <dsp:cNvSpPr/>
      </dsp:nvSpPr>
      <dsp:spPr>
        <a:xfrm>
          <a:off x="2007917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</a:t>
          </a:r>
        </a:p>
      </dsp:txBody>
      <dsp:txXfrm>
        <a:off x="2095353" y="216353"/>
        <a:ext cx="422179" cy="422179"/>
      </dsp:txXfrm>
    </dsp:sp>
    <dsp:sp modelId="{300134C2-E104-4A91-87E5-1A9D974FD518}">
      <dsp:nvSpPr>
        <dsp:cNvPr id="0" name=""/>
        <dsp:cNvSpPr/>
      </dsp:nvSpPr>
      <dsp:spPr>
        <a:xfrm>
          <a:off x="1592155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Grass hays can be very high in sugars if dairy hays selected for high fructans</a:t>
          </a:r>
        </a:p>
      </dsp:txBody>
      <dsp:txXfrm>
        <a:off x="1592155" y="1177284"/>
        <a:ext cx="1428575" cy="1679885"/>
      </dsp:txXfrm>
    </dsp:sp>
    <dsp:sp modelId="{067D676F-FCA9-4050-BB58-FA3815003740}">
      <dsp:nvSpPr>
        <dsp:cNvPr id="0" name=""/>
        <dsp:cNvSpPr/>
      </dsp:nvSpPr>
      <dsp:spPr>
        <a:xfrm>
          <a:off x="3179462" y="427407"/>
          <a:ext cx="1428575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90F25-6438-4E0F-BA36-6830B95BFB8C}">
      <dsp:nvSpPr>
        <dsp:cNvPr id="0" name=""/>
        <dsp:cNvSpPr/>
      </dsp:nvSpPr>
      <dsp:spPr>
        <a:xfrm>
          <a:off x="4646133" y="374057"/>
          <a:ext cx="73016" cy="137277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5ABA6-D122-4DBD-89ED-6EAF532410AB}">
      <dsp:nvSpPr>
        <dsp:cNvPr id="0" name=""/>
        <dsp:cNvSpPr/>
      </dsp:nvSpPr>
      <dsp:spPr>
        <a:xfrm>
          <a:off x="3595224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</a:t>
          </a:r>
        </a:p>
      </dsp:txBody>
      <dsp:txXfrm>
        <a:off x="3682660" y="216353"/>
        <a:ext cx="422179" cy="422179"/>
      </dsp:txXfrm>
    </dsp:sp>
    <dsp:sp modelId="{2D3C6D9F-7522-4B0A-990A-865AFF12664A}">
      <dsp:nvSpPr>
        <dsp:cNvPr id="0" name=""/>
        <dsp:cNvSpPr/>
      </dsp:nvSpPr>
      <dsp:spPr>
        <a:xfrm>
          <a:off x="3179462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Grass hay can be low in protein high in sugar if not fertilized</a:t>
          </a:r>
        </a:p>
      </dsp:txBody>
      <dsp:txXfrm>
        <a:off x="3179462" y="1177284"/>
        <a:ext cx="1428575" cy="1679885"/>
      </dsp:txXfrm>
    </dsp:sp>
    <dsp:sp modelId="{6CB8B8E7-87FB-4F25-A673-7C7A6B09D931}">
      <dsp:nvSpPr>
        <dsp:cNvPr id="0" name=""/>
        <dsp:cNvSpPr/>
      </dsp:nvSpPr>
      <dsp:spPr>
        <a:xfrm>
          <a:off x="4766768" y="427407"/>
          <a:ext cx="1428575" cy="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45446-204F-4242-BDBC-EB8FE32AD937}">
      <dsp:nvSpPr>
        <dsp:cNvPr id="0" name=""/>
        <dsp:cNvSpPr/>
      </dsp:nvSpPr>
      <dsp:spPr>
        <a:xfrm>
          <a:off x="6233440" y="374057"/>
          <a:ext cx="73016" cy="137277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A8AC5-1694-41B3-A5F1-44BFEBC8BE3D}">
      <dsp:nvSpPr>
        <dsp:cNvPr id="0" name=""/>
        <dsp:cNvSpPr/>
      </dsp:nvSpPr>
      <dsp:spPr>
        <a:xfrm>
          <a:off x="5182530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</a:t>
          </a:r>
        </a:p>
      </dsp:txBody>
      <dsp:txXfrm>
        <a:off x="5269966" y="216353"/>
        <a:ext cx="422179" cy="422179"/>
      </dsp:txXfrm>
    </dsp:sp>
    <dsp:sp modelId="{A84BEEA4-6AD2-4E5D-B8B6-F0B971B6333F}">
      <dsp:nvSpPr>
        <dsp:cNvPr id="0" name=""/>
        <dsp:cNvSpPr/>
      </dsp:nvSpPr>
      <dsp:spPr>
        <a:xfrm>
          <a:off x="4766768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Vary in energy level</a:t>
          </a:r>
        </a:p>
      </dsp:txBody>
      <dsp:txXfrm>
        <a:off x="4766768" y="1177284"/>
        <a:ext cx="1428575" cy="1679885"/>
      </dsp:txXfrm>
    </dsp:sp>
    <dsp:sp modelId="{06FBFF43-A67C-4130-93A1-5D3C52E0C9DA}">
      <dsp:nvSpPr>
        <dsp:cNvPr id="0" name=""/>
        <dsp:cNvSpPr/>
      </dsp:nvSpPr>
      <dsp:spPr>
        <a:xfrm>
          <a:off x="6354075" y="427407"/>
          <a:ext cx="714287" cy="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FFD88-ABB7-49EA-8F6D-E419970CA3F3}">
      <dsp:nvSpPr>
        <dsp:cNvPr id="0" name=""/>
        <dsp:cNvSpPr/>
      </dsp:nvSpPr>
      <dsp:spPr>
        <a:xfrm>
          <a:off x="6769837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5</a:t>
          </a:r>
        </a:p>
      </dsp:txBody>
      <dsp:txXfrm>
        <a:off x="6857273" y="216353"/>
        <a:ext cx="422179" cy="422179"/>
      </dsp:txXfrm>
    </dsp:sp>
    <dsp:sp modelId="{4DB248E8-FEB5-49FC-AF9F-90B592FAE300}">
      <dsp:nvSpPr>
        <dsp:cNvPr id="0" name=""/>
        <dsp:cNvSpPr/>
      </dsp:nvSpPr>
      <dsp:spPr>
        <a:xfrm>
          <a:off x="6354075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Lower in calcium/ph (minerals) and vitamins, and trace minerals (orchard)</a:t>
          </a:r>
        </a:p>
      </dsp:txBody>
      <dsp:txXfrm>
        <a:off x="6354075" y="1177284"/>
        <a:ext cx="1428575" cy="167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E9D1B-1B25-40B8-A003-465E9D5E0DD0}">
      <dsp:nvSpPr>
        <dsp:cNvPr id="0" name=""/>
        <dsp:cNvSpPr/>
      </dsp:nvSpPr>
      <dsp:spPr>
        <a:xfrm>
          <a:off x="798502" y="427408"/>
          <a:ext cx="634922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8F936-04D2-4F99-BC80-71E5FA8201A1}">
      <dsp:nvSpPr>
        <dsp:cNvPr id="0" name=""/>
        <dsp:cNvSpPr/>
      </dsp:nvSpPr>
      <dsp:spPr>
        <a:xfrm>
          <a:off x="1471520" y="374059"/>
          <a:ext cx="73016" cy="137275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2E4E0-97FA-428B-B7FA-5AC5357E484D}">
      <dsp:nvSpPr>
        <dsp:cNvPr id="0" name=""/>
        <dsp:cNvSpPr/>
      </dsp:nvSpPr>
      <dsp:spPr>
        <a:xfrm>
          <a:off x="420611" y="128918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</a:t>
          </a:r>
        </a:p>
      </dsp:txBody>
      <dsp:txXfrm>
        <a:off x="508047" y="216354"/>
        <a:ext cx="422179" cy="422179"/>
      </dsp:txXfrm>
    </dsp:sp>
    <dsp:sp modelId="{EB65E3DA-D346-4B89-A87C-BCCA2DA5D393}">
      <dsp:nvSpPr>
        <dsp:cNvPr id="0" name=""/>
        <dsp:cNvSpPr/>
      </dsp:nvSpPr>
      <dsp:spPr>
        <a:xfrm>
          <a:off x="4849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Higher in protein and energy</a:t>
          </a:r>
        </a:p>
      </dsp:txBody>
      <dsp:txXfrm>
        <a:off x="4849" y="1177284"/>
        <a:ext cx="1428575" cy="1679885"/>
      </dsp:txXfrm>
    </dsp:sp>
    <dsp:sp modelId="{833E6A5F-C685-4794-AF95-4ADFE41EFBF4}">
      <dsp:nvSpPr>
        <dsp:cNvPr id="0" name=""/>
        <dsp:cNvSpPr/>
      </dsp:nvSpPr>
      <dsp:spPr>
        <a:xfrm>
          <a:off x="1592155" y="427407"/>
          <a:ext cx="1428575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40B48-F233-4A0B-A051-8FAC47354338}">
      <dsp:nvSpPr>
        <dsp:cNvPr id="0" name=""/>
        <dsp:cNvSpPr/>
      </dsp:nvSpPr>
      <dsp:spPr>
        <a:xfrm>
          <a:off x="3058826" y="374058"/>
          <a:ext cx="73016" cy="137276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F4F4D-B891-4C31-AB82-6E06152F8FE6}">
      <dsp:nvSpPr>
        <dsp:cNvPr id="0" name=""/>
        <dsp:cNvSpPr/>
      </dsp:nvSpPr>
      <dsp:spPr>
        <a:xfrm>
          <a:off x="2007917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</a:t>
          </a:r>
        </a:p>
      </dsp:txBody>
      <dsp:txXfrm>
        <a:off x="2095353" y="216353"/>
        <a:ext cx="422179" cy="422179"/>
      </dsp:txXfrm>
    </dsp:sp>
    <dsp:sp modelId="{300134C2-E104-4A91-87E5-1A9D974FD518}">
      <dsp:nvSpPr>
        <dsp:cNvPr id="0" name=""/>
        <dsp:cNvSpPr/>
      </dsp:nvSpPr>
      <dsp:spPr>
        <a:xfrm>
          <a:off x="1592155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They store their energy as starch and sugars in the leaves. No fructans!</a:t>
          </a:r>
        </a:p>
      </dsp:txBody>
      <dsp:txXfrm>
        <a:off x="1592155" y="1177284"/>
        <a:ext cx="1428575" cy="1679885"/>
      </dsp:txXfrm>
    </dsp:sp>
    <dsp:sp modelId="{067D676F-FCA9-4050-BB58-FA3815003740}">
      <dsp:nvSpPr>
        <dsp:cNvPr id="0" name=""/>
        <dsp:cNvSpPr/>
      </dsp:nvSpPr>
      <dsp:spPr>
        <a:xfrm>
          <a:off x="3179462" y="427407"/>
          <a:ext cx="1428575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90F25-6438-4E0F-BA36-6830B95BFB8C}">
      <dsp:nvSpPr>
        <dsp:cNvPr id="0" name=""/>
        <dsp:cNvSpPr/>
      </dsp:nvSpPr>
      <dsp:spPr>
        <a:xfrm>
          <a:off x="4646133" y="374057"/>
          <a:ext cx="73016" cy="137277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5ABA6-D122-4DBD-89ED-6EAF532410AB}">
      <dsp:nvSpPr>
        <dsp:cNvPr id="0" name=""/>
        <dsp:cNvSpPr/>
      </dsp:nvSpPr>
      <dsp:spPr>
        <a:xfrm>
          <a:off x="3595224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</a:t>
          </a:r>
        </a:p>
      </dsp:txBody>
      <dsp:txXfrm>
        <a:off x="3682660" y="216353"/>
        <a:ext cx="422179" cy="422179"/>
      </dsp:txXfrm>
    </dsp:sp>
    <dsp:sp modelId="{2D3C6D9F-7522-4B0A-990A-865AFF12664A}">
      <dsp:nvSpPr>
        <dsp:cNvPr id="0" name=""/>
        <dsp:cNvSpPr/>
      </dsp:nvSpPr>
      <dsp:spPr>
        <a:xfrm>
          <a:off x="3179462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Ideal for rehabilitating starving horses</a:t>
          </a:r>
        </a:p>
      </dsp:txBody>
      <dsp:txXfrm>
        <a:off x="3179462" y="1177284"/>
        <a:ext cx="1428575" cy="1679885"/>
      </dsp:txXfrm>
    </dsp:sp>
    <dsp:sp modelId="{6CB8B8E7-87FB-4F25-A673-7C7A6B09D931}">
      <dsp:nvSpPr>
        <dsp:cNvPr id="0" name=""/>
        <dsp:cNvSpPr/>
      </dsp:nvSpPr>
      <dsp:spPr>
        <a:xfrm>
          <a:off x="4766768" y="427407"/>
          <a:ext cx="1428575" cy="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45446-204F-4242-BDBC-EB8FE32AD937}">
      <dsp:nvSpPr>
        <dsp:cNvPr id="0" name=""/>
        <dsp:cNvSpPr/>
      </dsp:nvSpPr>
      <dsp:spPr>
        <a:xfrm>
          <a:off x="6233440" y="374057"/>
          <a:ext cx="73016" cy="137277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A8AC5-1694-41B3-A5F1-44BFEBC8BE3D}">
      <dsp:nvSpPr>
        <dsp:cNvPr id="0" name=""/>
        <dsp:cNvSpPr/>
      </dsp:nvSpPr>
      <dsp:spPr>
        <a:xfrm>
          <a:off x="5182530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4</a:t>
          </a:r>
        </a:p>
      </dsp:txBody>
      <dsp:txXfrm>
        <a:off x="5269966" y="216353"/>
        <a:ext cx="422179" cy="422179"/>
      </dsp:txXfrm>
    </dsp:sp>
    <dsp:sp modelId="{A84BEEA4-6AD2-4E5D-B8B6-F0B971B6333F}">
      <dsp:nvSpPr>
        <dsp:cNvPr id="0" name=""/>
        <dsp:cNvSpPr/>
      </dsp:nvSpPr>
      <dsp:spPr>
        <a:xfrm>
          <a:off x="4766768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 in Calcium and K+ and Ph, can be low in trace minerals</a:t>
          </a:r>
        </a:p>
      </dsp:txBody>
      <dsp:txXfrm>
        <a:off x="4766768" y="1177284"/>
        <a:ext cx="1428575" cy="1679885"/>
      </dsp:txXfrm>
    </dsp:sp>
    <dsp:sp modelId="{06FBFF43-A67C-4130-93A1-5D3C52E0C9DA}">
      <dsp:nvSpPr>
        <dsp:cNvPr id="0" name=""/>
        <dsp:cNvSpPr/>
      </dsp:nvSpPr>
      <dsp:spPr>
        <a:xfrm>
          <a:off x="6354075" y="427407"/>
          <a:ext cx="714287" cy="7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FFD88-ABB7-49EA-8F6D-E419970CA3F3}">
      <dsp:nvSpPr>
        <dsp:cNvPr id="0" name=""/>
        <dsp:cNvSpPr/>
      </dsp:nvSpPr>
      <dsp:spPr>
        <a:xfrm>
          <a:off x="6769837" y="128917"/>
          <a:ext cx="597051" cy="5970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69" tIns="23169" rIns="23169" bIns="231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5</a:t>
          </a:r>
        </a:p>
      </dsp:txBody>
      <dsp:txXfrm>
        <a:off x="6857273" y="216353"/>
        <a:ext cx="422179" cy="422179"/>
      </dsp:txXfrm>
    </dsp:sp>
    <dsp:sp modelId="{4DB248E8-FEB5-49FC-AF9F-90B592FAE300}">
      <dsp:nvSpPr>
        <dsp:cNvPr id="0" name=""/>
        <dsp:cNvSpPr/>
      </dsp:nvSpPr>
      <dsp:spPr>
        <a:xfrm>
          <a:off x="6354075" y="891569"/>
          <a:ext cx="142857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88" tIns="165100" rIns="112688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natural buffer</a:t>
          </a:r>
        </a:p>
      </dsp:txBody>
      <dsp:txXfrm>
        <a:off x="6354075" y="1177284"/>
        <a:ext cx="1428575" cy="167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B5EEB3-F359-4902-86FC-986EA0EC9B74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5B639-0FEC-40FA-9735-F798BE9C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B639-0FEC-40FA-9735-F798BE9C57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D201-FD73-474D-A503-48BA9F619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CA5B-DDA8-47A4-970B-62D10BEEC71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4884-C6BE-4D4C-A897-FA16FA9C3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E989D5A-A9F8-40BA-AB78-DE0D33413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76200"/>
            <a:ext cx="9144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246887"/>
            <a:ext cx="439599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4768667"/>
            <a:ext cx="316195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693" y="857675"/>
            <a:ext cx="3424672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>
                <a:solidFill>
                  <a:srgbClr val="FFFFFF"/>
                </a:solidFill>
              </a:rPr>
              <a:t>The End</a:t>
            </a:r>
          </a:p>
        </p:txBody>
      </p:sp>
      <p:pic>
        <p:nvPicPr>
          <p:cNvPr id="79888" name="Picture 4" descr="100_011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0268" r="19803" b="3"/>
          <a:stretch/>
        </p:blipFill>
        <p:spPr>
          <a:xfrm>
            <a:off x="304801" y="304801"/>
            <a:ext cx="4083162" cy="630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9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5146197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800" dirty="0">
                <a:solidFill>
                  <a:srgbClr val="FFFFFF"/>
                </a:solidFill>
              </a:rPr>
              <a:t>Crude Protein (CP)</a:t>
            </a:r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89D0450-57C1-4308-8B1C-65E0BDA9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7437" r="9856" b="-113"/>
          <a:stretch/>
        </p:blipFill>
        <p:spPr>
          <a:xfrm>
            <a:off x="241298" y="321732"/>
            <a:ext cx="5405331" cy="410739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21732"/>
            <a:ext cx="3211418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Protein is second most important nutrient behind water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Hays fall anywhere between 4-20% on average depending on maturity at harvest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Effects on Crude Protein - fertilization, environmental conditions, forage species, yield, soils, resistance to disease 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Maturity offers more yield, but lowers quality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Alfalfa Stages – Bud, early bloom mid bloom, full bloom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Timothy Stages – Joint, pre-bloom head, fully headed</a:t>
            </a:r>
          </a:p>
          <a:p>
            <a:pPr indent="-228600">
              <a:lnSpc>
                <a:spcPct val="90000"/>
              </a:lnSpc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9141714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536" y="4892358"/>
            <a:ext cx="7907775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dirty="0">
                <a:solidFill>
                  <a:schemeClr val="bg1"/>
                </a:solidFill>
              </a:rPr>
              <a:t>Grass Hay</a:t>
            </a:r>
          </a:p>
        </p:txBody>
      </p:sp>
      <p:graphicFrame>
        <p:nvGraphicFramePr>
          <p:cNvPr id="156677" name="Rectangle 3">
            <a:extLst>
              <a:ext uri="{FF2B5EF4-FFF2-40B4-BE49-F238E27FC236}">
                <a16:creationId xmlns:a16="http://schemas.microsoft.com/office/drawing/2014/main" id="{B3927C94-7EA8-4621-AC86-8C90106C82B9}"/>
              </a:ext>
            </a:extLst>
          </p:cNvPr>
          <p:cNvGraphicFramePr/>
          <p:nvPr>
            <p:extLst/>
          </p:nvPr>
        </p:nvGraphicFramePr>
        <p:xfrm>
          <a:off x="596503" y="801688"/>
          <a:ext cx="7946231" cy="298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60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9141714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536" y="4892358"/>
            <a:ext cx="7907775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dirty="0">
                <a:solidFill>
                  <a:schemeClr val="bg1"/>
                </a:solidFill>
              </a:rPr>
              <a:t>Legume (Alfalfa)</a:t>
            </a:r>
          </a:p>
        </p:txBody>
      </p:sp>
      <p:graphicFrame>
        <p:nvGraphicFramePr>
          <p:cNvPr id="156677" name="Rectangle 3">
            <a:extLst>
              <a:ext uri="{FF2B5EF4-FFF2-40B4-BE49-F238E27FC236}">
                <a16:creationId xmlns:a16="http://schemas.microsoft.com/office/drawing/2014/main" id="{B3927C94-7EA8-4621-AC86-8C90106C8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753058"/>
              </p:ext>
            </p:extLst>
          </p:nvPr>
        </p:nvGraphicFramePr>
        <p:xfrm>
          <a:off x="596503" y="801688"/>
          <a:ext cx="7946231" cy="298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17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349" y="780655"/>
            <a:ext cx="2813747" cy="3261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458922"/>
            <a:ext cx="1603552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2469002"/>
            <a:ext cx="1609521" cy="1898903"/>
          </a:xfrm>
          <a:prstGeom prst="rect">
            <a:avLst/>
          </a:prstGeom>
          <a:solidFill>
            <a:srgbClr val="FF3E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235A5F-9858-46CD-9301-4BF58C706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6250" r="9832" b="8334"/>
          <a:stretch/>
        </p:blipFill>
        <p:spPr>
          <a:xfrm>
            <a:off x="344190" y="4760935"/>
            <a:ext cx="5006339" cy="138977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334" y="533400"/>
            <a:ext cx="3091465" cy="5791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Expressed as either Mcal/Kg or Mcal/lb</a:t>
            </a:r>
          </a:p>
          <a:p>
            <a:pPr eaLnBrk="1" hangingPunct="1">
              <a:defRPr/>
            </a:pPr>
            <a:r>
              <a:rPr lang="en-US" sz="2400" dirty="0"/>
              <a:t>16.65 Mcals per day</a:t>
            </a:r>
          </a:p>
          <a:p>
            <a:pPr eaLnBrk="1" hangingPunct="1">
              <a:defRPr/>
            </a:pPr>
            <a:r>
              <a:rPr lang="en-US" sz="2400" dirty="0"/>
              <a:t>Depends on workload and metabolism</a:t>
            </a:r>
          </a:p>
          <a:p>
            <a:pPr eaLnBrk="1" hangingPunct="1">
              <a:defRPr/>
            </a:pPr>
            <a:r>
              <a:rPr lang="en-US" sz="2400" dirty="0"/>
              <a:t>Easy Keepers / Hard Keepers</a:t>
            </a:r>
          </a:p>
          <a:p>
            <a:pPr eaLnBrk="1" hangingPunct="1">
              <a:defRPr/>
            </a:pPr>
            <a:r>
              <a:rPr lang="en-US" sz="2400" dirty="0"/>
              <a:t>Activity factors can influence these numbers greatly</a:t>
            </a:r>
          </a:p>
          <a:p>
            <a:pPr eaLnBrk="1" hangingPunct="1"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3259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Moisture </a:t>
            </a:r>
          </a:p>
        </p:txBody>
      </p:sp>
      <p:pic>
        <p:nvPicPr>
          <p:cNvPr id="94212" name="Picture 5" descr="100_005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l="831" r="3150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211418" cy="601128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Median average is 10-12%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Excessive moisture leads to hay heating, quality losses, nutrient losses and even fires  &gt;15-18%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Excessive moisture leads to spoilage, unpalatable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Control storage- ventilation –lge. Quantities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Mould – antigen – consumes nutrients and heat stress will produce toxins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Mould spores are tiny and invisible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Once inhaled they cause respiratory problems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If too dry it can also cause impaction colic &lt;5%</a:t>
            </a:r>
          </a:p>
          <a:p>
            <a:pPr indent="-228600">
              <a:lnSpc>
                <a:spcPct val="90000"/>
              </a:lnSpc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B6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Dry Matter (DM)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BD49B8A9-5046-466D-B42C-13F364FA2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12411" b="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211418" cy="6011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Dry Matter is fundamental and an important analytical procedure, this is  total solids once moisture is removed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To calculate DM content simply subtract moisture content from 100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Forage evaluation is on a DM or as fed basis (sample received).  As fed includes moisture in each nutrient and always smaller values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But, nutrients are used on a dry matter basis regardless of a concentrate or forage</a:t>
            </a:r>
          </a:p>
        </p:txBody>
      </p:sp>
    </p:spTree>
    <p:extLst>
      <p:ext uri="{BB962C8B-B14F-4D97-AF65-F5344CB8AC3E}">
        <p14:creationId xmlns:p14="http://schemas.microsoft.com/office/powerpoint/2010/main" val="411963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14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Crude Protein (CP) </a:t>
            </a:r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AA16A9C-3A6C-4CF3-AFE4-4E235A3B6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7458" r="10335" b="-451"/>
          <a:stretch/>
        </p:blipFill>
        <p:spPr>
          <a:xfrm>
            <a:off x="241299" y="321733"/>
            <a:ext cx="5409692" cy="410628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457200"/>
            <a:ext cx="3063886" cy="579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Protein is necessary for producing enzymes, muscle tissue and bone density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Every cell in the body contains hundreds of proteins that function as enzymes driving the cellular functions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If protein is low &lt;4%, it lacks the necessary enzymes to break down sugars, fibre is insoluble and necessitates additional amino acids to improve protein quality</a:t>
            </a:r>
          </a:p>
          <a:p>
            <a:pPr indent="-228600">
              <a:lnSpc>
                <a:spcPct val="90000"/>
              </a:lnSpc>
              <a:defRPr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4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b="1" dirty="0"/>
              <a:t>Acid Detergent Fibre (ADF)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438403"/>
            <a:ext cx="4495800" cy="42671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Measures fibre concentration 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Less digestible carb found in cell walls, includes lignin and cellulose - difficult to digest – releases endotoxins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Microbes needed to ferment hay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&gt;41%, digestibility decreases and protein is less available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&lt;32%, higher energy and intake, nutrients are more available, more palatable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If more palatable, sugars more available - if overfed</a:t>
            </a:r>
          </a:p>
          <a:p>
            <a:pPr indent="-228600">
              <a:lnSpc>
                <a:spcPct val="90000"/>
              </a:lnSpc>
              <a:defRPr/>
            </a:pPr>
            <a:endParaRPr lang="en-US" sz="1600" dirty="0"/>
          </a:p>
        </p:txBody>
      </p:sp>
      <p:pic>
        <p:nvPicPr>
          <p:cNvPr id="9220" name="Picture 7" descr="100_006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25411" r="23152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5529884"/>
            <a:ext cx="5105400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Neutral Detergent Fibre (</a:t>
            </a:r>
            <a:r>
              <a:rPr lang="en-US" sz="2800" b="1" dirty="0">
                <a:solidFill>
                  <a:srgbClr val="303030"/>
                </a:solidFill>
              </a:rPr>
              <a:t>N</a:t>
            </a:r>
            <a:r>
              <a:rPr lang="en-US" sz="28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DF)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381000"/>
            <a:ext cx="3657600" cy="48006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Often considered indicator of forage quality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Total plant cell wall carbs, ADF, hemi-cellulose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&gt;60%, digestibility decreases and lowers intake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&lt;52%, higher energy and intake, nutrients are more available, more palatable, more calories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If NDF is high, reject, too much waste and not desirable, predicts intake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91AC95-7045-4D65-9D7F-CE43B344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92158"/>
              </p:ext>
            </p:extLst>
          </p:nvPr>
        </p:nvGraphicFramePr>
        <p:xfrm>
          <a:off x="304800" y="381000"/>
          <a:ext cx="5029200" cy="41092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6076">
                  <a:extLst>
                    <a:ext uri="{9D8B030D-6E8A-4147-A177-3AD203B41FA5}">
                      <a16:colId xmlns:a16="http://schemas.microsoft.com/office/drawing/2014/main" val="1132407515"/>
                    </a:ext>
                  </a:extLst>
                </a:gridCol>
                <a:gridCol w="1439848">
                  <a:extLst>
                    <a:ext uri="{9D8B030D-6E8A-4147-A177-3AD203B41FA5}">
                      <a16:colId xmlns:a16="http://schemas.microsoft.com/office/drawing/2014/main" val="3559330189"/>
                    </a:ext>
                  </a:extLst>
                </a:gridCol>
                <a:gridCol w="1286638">
                  <a:extLst>
                    <a:ext uri="{9D8B030D-6E8A-4147-A177-3AD203B41FA5}">
                      <a16:colId xmlns:a16="http://schemas.microsoft.com/office/drawing/2014/main" val="3275374384"/>
                    </a:ext>
                  </a:extLst>
                </a:gridCol>
                <a:gridCol w="1286638">
                  <a:extLst>
                    <a:ext uri="{9D8B030D-6E8A-4147-A177-3AD203B41FA5}">
                      <a16:colId xmlns:a16="http://schemas.microsoft.com/office/drawing/2014/main" val="3287600940"/>
                    </a:ext>
                  </a:extLst>
                </a:gridCol>
              </a:tblGrid>
              <a:tr h="826309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Forage Grade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If the ADF is: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If the NDF is:</a:t>
                      </a:r>
                    </a:p>
                  </a:txBody>
                  <a:tcPr marL="166356" marR="46210" marT="83178" marB="8317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40508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Prime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Excellent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Under 30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Under 40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237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1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Premium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31-35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41-46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79427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2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Good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36-40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47-53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99024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3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Fair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41-42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54-60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204250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Poor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43-45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61-65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25265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5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Reject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Over 46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</a:rPr>
                        <a:t>Over 66</a:t>
                      </a:r>
                    </a:p>
                  </a:txBody>
                  <a:tcPr marL="166356" marR="46210" marT="83178" marB="8317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15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4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01A68-8562-4254-A219-5668B7E26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19"/>
          <a:stretch/>
        </p:blipFill>
        <p:spPr>
          <a:xfrm>
            <a:off x="1524000" y="480060"/>
            <a:ext cx="6248400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1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Lignin</a:t>
            </a:r>
          </a:p>
        </p:txBody>
      </p:sp>
      <p:pic>
        <p:nvPicPr>
          <p:cNvPr id="3" name="Picture 2" descr="A brown horse standing next to a building&#10;&#10;Description generated with very high confidence">
            <a:extLst>
              <a:ext uri="{FF2B5EF4-FFF2-40B4-BE49-F238E27FC236}">
                <a16:creationId xmlns:a16="http://schemas.microsoft.com/office/drawing/2014/main" id="{9C0CB498-3819-499C-A6DA-E5D9CDC2D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3" b="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211418" cy="601128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Provides strength and protection to plant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Indigestible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As plants mature – increases- stiffening agent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We hope for approx. 5% on grass hays, 6% Alfalfa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Too soft – quidding /wadding - impaction (dry and dusty, watch for colic)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Too stiff, very difficult to chew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Substitute cubes or super fibres (non lignified) - if fibre is not desirable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E6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100" dirty="0">
                <a:solidFill>
                  <a:srgbClr val="FFFFFF"/>
                </a:solidFill>
              </a:rPr>
              <a:t>Ethanol Soluble Carbohydrates ESC</a:t>
            </a:r>
          </a:p>
        </p:txBody>
      </p:sp>
      <p:pic>
        <p:nvPicPr>
          <p:cNvPr id="26628" name="Picture 7" descr="100_006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3982" r="-1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063886" cy="601128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Carbs dissolved in ethanol solution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Primarily digested in the small intestine (glucose, sucrose)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Higher glycemic response – (high blood sugars)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Generates short term energy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Some benefits for hard working horses, not so much for horses that are sensitive to blood sugar changes, IR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Sugar sensitivities – Cushings (PPID), tying up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Abdominal stress associated with ESC (short chain fructans) as this sugar ferments rapidly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800" dirty="0">
                <a:solidFill>
                  <a:srgbClr val="FFFFFF"/>
                </a:solidFill>
              </a:rPr>
              <a:t>If acute laminitis or very high insulin, suggest keeping  &lt;8% </a:t>
            </a: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6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700" dirty="0">
                <a:solidFill>
                  <a:srgbClr val="FFFFFF"/>
                </a:solidFill>
              </a:rPr>
              <a:t>Water Soluble Carbohydrates WSC </a:t>
            </a:r>
          </a:p>
        </p:txBody>
      </p:sp>
      <p:pic>
        <p:nvPicPr>
          <p:cNvPr id="25605" name="Picture 7" descr="DCP_0912"/>
          <p:cNvPicPr>
            <a:picLocks noChangeAspect="1" noChangeArrowheads="1"/>
          </p:cNvPicPr>
          <p:nvPr/>
        </p:nvPicPr>
        <p:blipFill rotWithShape="1">
          <a:blip r:embed="rId2"/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6922" y="381000"/>
            <a:ext cx="3152278" cy="615526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Carbs that are extracted with water includes simple sugars and fructans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High levels might indicate high fructans in grass hay or high simple sugars in non-grass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Good for endurance, not laminitis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If watching for colic, diarrhea, laminitis, need to keep this value &lt;10%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Wise to feed by weight and not volume</a:t>
            </a:r>
          </a:p>
          <a:p>
            <a:pPr indent="-228600">
              <a:lnSpc>
                <a:spcPct val="90000"/>
              </a:lnSpc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81377" y="685800"/>
            <a:ext cx="4229246" cy="1079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Starch</a:t>
            </a:r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72E24BF-64A7-4032-BE59-3D7D15386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4" y="808701"/>
            <a:ext cx="2747048" cy="2128963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lide_0003_full.jpg">
            <a:extLst>
              <a:ext uri="{FF2B5EF4-FFF2-40B4-BE49-F238E27FC236}">
                <a16:creationId xmlns:a16="http://schemas.microsoft.com/office/drawing/2014/main" id="{3BF3F532-604B-4AF4-89D7-B346BB58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67" t="22222" r="7500" b="24445"/>
          <a:stretch>
            <a:fillRect/>
          </a:stretch>
        </p:blipFill>
        <p:spPr>
          <a:xfrm>
            <a:off x="361414" y="3847617"/>
            <a:ext cx="2747048" cy="2273420"/>
          </a:xfrm>
          <a:prstGeom prst="rect">
            <a:avLst/>
          </a:prstGeom>
        </p:spPr>
      </p:pic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2286000"/>
            <a:ext cx="5029200" cy="4093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Mostly digested in small intestine broken down and absorbed as glucose (simple sugar)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Low Starch – for IR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High Starch – for quick energy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Problems arise when excess reaches/ferment in the hind gut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Rapid buildup of acid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Hindgut acidosis leads to laminitis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</a:rPr>
              <a:t>Destroys B Vitamins</a:t>
            </a:r>
          </a:p>
        </p:txBody>
      </p:sp>
    </p:spTree>
    <p:extLst>
      <p:ext uri="{BB962C8B-B14F-4D97-AF65-F5344CB8AC3E}">
        <p14:creationId xmlns:p14="http://schemas.microsoft.com/office/powerpoint/2010/main" val="390898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295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Starch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F41391-4FB2-45DC-9DF3-C8A7F96F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457200"/>
            <a:ext cx="2883408" cy="5935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70% of starch is dumped into hind gut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Gas production during starch fermentation causes pain and colic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Fibre digestion reduced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Manure – soft and vomit smell (acidic aroma)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Feed little and often - oats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</a:rPr>
              <a:t>Grams per hour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64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Fructans</a:t>
            </a:r>
          </a:p>
        </p:txBody>
      </p:sp>
      <p:pic>
        <p:nvPicPr>
          <p:cNvPr id="6" name="Picture 7" descr="lucky and baby">
            <a:extLst>
              <a:ext uri="{FF2B5EF4-FFF2-40B4-BE49-F238E27FC236}">
                <a16:creationId xmlns:a16="http://schemas.microsoft.com/office/drawing/2014/main" id="{A9EB0761-0255-4A4C-89B6-B132E54D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85" r="5027" b="-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0" y="381000"/>
            <a:ext cx="2959608" cy="6011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Can trigger colic or laminitis from toxic effects from a lower PH level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Fructans can be 30-40% and they only ferment in the hind gut. Fructans vary in type and fermentation rate.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Lactic acid forms from low ph and then good microbes die (D and L)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Not digested in small intestines only hind gut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Excessive caloric intake, obesity #2 behind colic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Found in cool season grasses but not alfalfa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1400" dirty="0">
                <a:solidFill>
                  <a:srgbClr val="FFFFFF"/>
                </a:solidFill>
              </a:rPr>
              <a:t>Try and avoid being without any forage for longer than 4-5 hours or problems may  occur</a:t>
            </a:r>
          </a:p>
        </p:txBody>
      </p:sp>
    </p:spTree>
    <p:extLst>
      <p:ext uri="{BB962C8B-B14F-4D97-AF65-F5344CB8AC3E}">
        <p14:creationId xmlns:p14="http://schemas.microsoft.com/office/powerpoint/2010/main" val="95822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Minerals 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C15197-47EF-4C78-809D-3A25A906A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0" y="307731"/>
            <a:ext cx="6775655" cy="3997637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4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062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Forage for Horses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0C427-3888-4C3F-A071-B40313FBE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2" b="2867"/>
          <a:stretch/>
        </p:blipFill>
        <p:spPr>
          <a:xfrm>
            <a:off x="228600" y="321176"/>
            <a:ext cx="5181599" cy="61795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5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062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Forage for Horses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BA822-8D45-4A7C-9B76-35CF5512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21177"/>
            <a:ext cx="5257800" cy="61795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7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062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Forage for Horses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FA616-9104-431D-BE15-091AC5C02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95"/>
          <a:stretch/>
        </p:blipFill>
        <p:spPr>
          <a:xfrm>
            <a:off x="228600" y="321177"/>
            <a:ext cx="5181600" cy="61795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7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01A68-8562-4254-A219-5668B7E26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2" t="46810" b="4098"/>
          <a:stretch/>
        </p:blipFill>
        <p:spPr>
          <a:xfrm>
            <a:off x="4815776" y="990600"/>
            <a:ext cx="3847338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AE573-554B-41B3-8CD3-150A614B2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8" t="605" r="84" b="63031"/>
          <a:stretch/>
        </p:blipFill>
        <p:spPr>
          <a:xfrm>
            <a:off x="480885" y="838200"/>
            <a:ext cx="38473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4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246887"/>
            <a:ext cx="439599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4768667"/>
            <a:ext cx="316195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693" y="857675"/>
            <a:ext cx="3424672" cy="38470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200">
                <a:solidFill>
                  <a:srgbClr val="FFFFFF"/>
                </a:solidFill>
              </a:rPr>
              <a:t>The End</a:t>
            </a:r>
          </a:p>
        </p:txBody>
      </p:sp>
      <p:pic>
        <p:nvPicPr>
          <p:cNvPr id="79888" name="Picture 4" descr="100_011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0268" r="19803" b="3"/>
          <a:stretch/>
        </p:blipFill>
        <p:spPr>
          <a:xfrm>
            <a:off x="304801" y="304801"/>
            <a:ext cx="4083162" cy="630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77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78092-5A65-44B4-BC97-0390587AB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0"/>
            <a:ext cx="8880475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8AD6F-D1F0-4C02-89AF-77288C58C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2743200"/>
            <a:ext cx="8880474" cy="41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71AAE-6752-48C6-8EA8-761BFC9A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89916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55200-1EFB-47B0-822E-7D11892AA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8991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12D27-8106-46AA-BB46-EC9204ED4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91" b="76478"/>
          <a:stretch/>
        </p:blipFill>
        <p:spPr>
          <a:xfrm>
            <a:off x="76200" y="0"/>
            <a:ext cx="8991600" cy="266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7B003E-BCE2-4B49-8FB6-FCD2ABE1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7000"/>
            <a:ext cx="8915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12D27-8106-46AA-BB46-EC9204ED4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3" b="70000"/>
          <a:stretch/>
        </p:blipFill>
        <p:spPr>
          <a:xfrm>
            <a:off x="76200" y="76200"/>
            <a:ext cx="8991600" cy="198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59F188-F7CF-4450-B2DF-06804B793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33600"/>
            <a:ext cx="8991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3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Ration Balancer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7CFCD4-F410-481F-A3C5-ECF501CD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310834"/>
            <a:ext cx="8751570" cy="43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1650"/>
            <a:ext cx="9144000" cy="758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99" y="495435"/>
            <a:ext cx="8408194" cy="767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Stage of Maturity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89D0450-57C1-4308-8B1C-65E0BDA9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7437" r="9856" b="-113"/>
          <a:stretch/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1034</Words>
  <Application>Microsoft Office PowerPoint</Application>
  <PresentationFormat>On-screen Show (4:3)</PresentationFormat>
  <Paragraphs>150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 Balancer</vt:lpstr>
      <vt:lpstr>Stage of Maturity</vt:lpstr>
      <vt:lpstr>The End</vt:lpstr>
      <vt:lpstr>Crude Protein (CP)</vt:lpstr>
      <vt:lpstr>Grass Hay</vt:lpstr>
      <vt:lpstr>Legume (Alfalfa)</vt:lpstr>
      <vt:lpstr>Energy</vt:lpstr>
      <vt:lpstr>Moisture </vt:lpstr>
      <vt:lpstr>Dry Matter (DM)</vt:lpstr>
      <vt:lpstr>Crude Protein (CP) </vt:lpstr>
      <vt:lpstr>Acid Detergent Fibre (ADF)</vt:lpstr>
      <vt:lpstr>Neutral Detergent Fibre (NDF)</vt:lpstr>
      <vt:lpstr>Lignin</vt:lpstr>
      <vt:lpstr>Ethanol Soluble Carbohydrates ESC</vt:lpstr>
      <vt:lpstr>Water Soluble Carbohydrates WSC </vt:lpstr>
      <vt:lpstr>Starch</vt:lpstr>
      <vt:lpstr>Starch</vt:lpstr>
      <vt:lpstr>Fructans</vt:lpstr>
      <vt:lpstr>Minerals </vt:lpstr>
      <vt:lpstr>Forage for Horses</vt:lpstr>
      <vt:lpstr>Forage for Horses</vt:lpstr>
      <vt:lpstr>Forage for Horses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Hannah</dc:creator>
  <cp:lastModifiedBy>Brad Hannah</cp:lastModifiedBy>
  <cp:revision>2</cp:revision>
  <dcterms:created xsi:type="dcterms:W3CDTF">2018-09-09T14:47:38Z</dcterms:created>
  <dcterms:modified xsi:type="dcterms:W3CDTF">2018-09-09T15:07:58Z</dcterms:modified>
</cp:coreProperties>
</file>